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61" r:id="rId4"/>
    <p:sldId id="259" r:id="rId5"/>
    <p:sldId id="260" r:id="rId6"/>
    <p:sldId id="258" r:id="rId7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テーマ スタイル 1 - アクセント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18603FDC-E32A-4AB5-989C-0864C3EAD2B8}" styleName="テーマ スタイル 2 - アクセント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84E427A-3D55-4303-BF80-6455036E1DE7}" styleName="テーマ スタイル 1 - アクセント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3" autoAdjust="0"/>
    <p:restoredTop sz="83912" autoAdjust="0"/>
  </p:normalViewPr>
  <p:slideViewPr>
    <p:cSldViewPr snapToGrid="0">
      <p:cViewPr varScale="1">
        <p:scale>
          <a:sx n="73" d="100"/>
          <a:sy n="73" d="100"/>
        </p:scale>
        <p:origin x="38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49" d="100"/>
          <a:sy n="49" d="100"/>
        </p:scale>
        <p:origin x="1992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 altLang="en-US" dirty="0" smtClean="0"/>
              <a:t>学年別・男女別部員数（人）</a:t>
            </a:r>
            <a:endParaRPr lang="ja-JP" alt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男子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1年生</c:v>
                </c:pt>
                <c:pt idx="1">
                  <c:v>2年生</c:v>
                </c:pt>
                <c:pt idx="2">
                  <c:v>3年生</c:v>
                </c:pt>
                <c:pt idx="3">
                  <c:v>4年生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14</c:v>
                </c:pt>
                <c:pt idx="1">
                  <c:v>16</c:v>
                </c:pt>
                <c:pt idx="2">
                  <c:v>10</c:v>
                </c:pt>
                <c:pt idx="3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160-4CE0-9753-9350F43E7EB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女子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1年生</c:v>
                </c:pt>
                <c:pt idx="1">
                  <c:v>2年生</c:v>
                </c:pt>
                <c:pt idx="2">
                  <c:v>3年生</c:v>
                </c:pt>
                <c:pt idx="3">
                  <c:v>4年生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11</c:v>
                </c:pt>
                <c:pt idx="1">
                  <c:v>8</c:v>
                </c:pt>
                <c:pt idx="2">
                  <c:v>9</c:v>
                </c:pt>
                <c:pt idx="3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160-4CE0-9753-9350F43E7EB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311919536"/>
        <c:axId val="311923472"/>
      </c:barChart>
      <c:catAx>
        <c:axId val="3119195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11923472"/>
        <c:crosses val="autoZero"/>
        <c:auto val="1"/>
        <c:lblAlgn val="ctr"/>
        <c:lblOffset val="100"/>
        <c:noMultiLvlLbl val="0"/>
      </c:catAx>
      <c:valAx>
        <c:axId val="31192347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3119195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AACB94B-BDD9-4D43-B8F8-DBD8019D0BFF}" type="doc">
      <dgm:prSet loTypeId="urn:microsoft.com/office/officeart/2005/8/layout/process4" loCatId="process" qsTypeId="urn:microsoft.com/office/officeart/2005/8/quickstyle/simple4" qsCatId="simple" csTypeId="urn:microsoft.com/office/officeart/2005/8/colors/colorful1" csCatId="colorful"/>
      <dgm:spPr/>
      <dgm:t>
        <a:bodyPr/>
        <a:lstStyle/>
        <a:p>
          <a:endParaRPr kumimoji="1" lang="ja-JP" altLang="en-US"/>
        </a:p>
      </dgm:t>
    </dgm:pt>
    <dgm:pt modelId="{61E4A0AE-C53C-4DB6-96A0-A16282160739}">
      <dgm:prSet custT="1"/>
      <dgm:spPr/>
      <dgm:t>
        <a:bodyPr/>
        <a:lstStyle/>
        <a:p>
          <a:pPr rtl="0"/>
          <a:r>
            <a:rPr kumimoji="1" lang="ja-JP" altLang="en-US" sz="1800" smtClean="0"/>
            <a:t>テーマの確認とグループ散策</a:t>
          </a:r>
          <a:endParaRPr lang="ja-JP" altLang="en-US" sz="1800"/>
        </a:p>
      </dgm:t>
    </dgm:pt>
    <dgm:pt modelId="{D4260786-6D01-4B70-9967-B4F0AFBFAB67}" type="parTrans" cxnId="{6F449E54-1EE5-4AB6-9076-D31108009E6E}">
      <dgm:prSet/>
      <dgm:spPr/>
      <dgm:t>
        <a:bodyPr/>
        <a:lstStyle/>
        <a:p>
          <a:endParaRPr kumimoji="1" lang="ja-JP" altLang="en-US" sz="1800"/>
        </a:p>
      </dgm:t>
    </dgm:pt>
    <dgm:pt modelId="{5A1D9659-BED7-498A-AC92-59345E3F6629}" type="sibTrans" cxnId="{6F449E54-1EE5-4AB6-9076-D31108009E6E}">
      <dgm:prSet/>
      <dgm:spPr/>
      <dgm:t>
        <a:bodyPr/>
        <a:lstStyle/>
        <a:p>
          <a:endParaRPr kumimoji="1" lang="ja-JP" altLang="en-US" sz="1800"/>
        </a:p>
      </dgm:t>
    </dgm:pt>
    <dgm:pt modelId="{84BA5423-44D2-4F97-B110-9FE3DED59D0D}">
      <dgm:prSet custT="1"/>
      <dgm:spPr/>
      <dgm:t>
        <a:bodyPr/>
        <a:lstStyle/>
        <a:p>
          <a:pPr rtl="0"/>
          <a:r>
            <a:rPr kumimoji="1" lang="ja-JP" altLang="en-US" sz="1800" smtClean="0"/>
            <a:t>テーマに合わせてグループで散策する</a:t>
          </a:r>
          <a:endParaRPr lang="ja-JP" altLang="en-US" sz="1800"/>
        </a:p>
      </dgm:t>
    </dgm:pt>
    <dgm:pt modelId="{A54C05D2-ACA7-4DC7-A57D-65E977035556}" type="parTrans" cxnId="{EA8614AA-4F26-4C0A-BF36-685A42E099B7}">
      <dgm:prSet/>
      <dgm:spPr/>
      <dgm:t>
        <a:bodyPr/>
        <a:lstStyle/>
        <a:p>
          <a:endParaRPr kumimoji="1" lang="ja-JP" altLang="en-US" sz="1800"/>
        </a:p>
      </dgm:t>
    </dgm:pt>
    <dgm:pt modelId="{96416627-E6CD-428A-A118-5FB6B52EB486}" type="sibTrans" cxnId="{EA8614AA-4F26-4C0A-BF36-685A42E099B7}">
      <dgm:prSet/>
      <dgm:spPr/>
      <dgm:t>
        <a:bodyPr/>
        <a:lstStyle/>
        <a:p>
          <a:endParaRPr kumimoji="1" lang="ja-JP" altLang="en-US" sz="1800"/>
        </a:p>
      </dgm:t>
    </dgm:pt>
    <dgm:pt modelId="{FDD561C0-06FA-46C3-BA79-7D95E85B4AE0}">
      <dgm:prSet custT="1"/>
      <dgm:spPr/>
      <dgm:t>
        <a:bodyPr/>
        <a:lstStyle/>
        <a:p>
          <a:pPr rtl="0"/>
          <a:r>
            <a:rPr kumimoji="1" lang="ja-JP" altLang="en-US" sz="1800" smtClean="0"/>
            <a:t>自由制作</a:t>
          </a:r>
          <a:endParaRPr lang="ja-JP" altLang="en-US" sz="1800"/>
        </a:p>
      </dgm:t>
    </dgm:pt>
    <dgm:pt modelId="{E3209C4B-C4FE-494C-88CE-2E02DAC029CC}" type="parTrans" cxnId="{EB661F89-A82C-4F06-9844-BD32608BFBBF}">
      <dgm:prSet/>
      <dgm:spPr/>
      <dgm:t>
        <a:bodyPr/>
        <a:lstStyle/>
        <a:p>
          <a:endParaRPr kumimoji="1" lang="ja-JP" altLang="en-US" sz="1800"/>
        </a:p>
      </dgm:t>
    </dgm:pt>
    <dgm:pt modelId="{9943B1F9-076C-4712-8FD4-A12F375AAEA0}" type="sibTrans" cxnId="{EB661F89-A82C-4F06-9844-BD32608BFBBF}">
      <dgm:prSet/>
      <dgm:spPr/>
      <dgm:t>
        <a:bodyPr/>
        <a:lstStyle/>
        <a:p>
          <a:endParaRPr kumimoji="1" lang="ja-JP" altLang="en-US" sz="1800"/>
        </a:p>
      </dgm:t>
    </dgm:pt>
    <dgm:pt modelId="{7A8A6F97-10F0-4CBB-AC6B-661A54B8D8C6}">
      <dgm:prSet custT="1"/>
      <dgm:spPr/>
      <dgm:t>
        <a:bodyPr/>
        <a:lstStyle/>
        <a:p>
          <a:pPr rtl="0"/>
          <a:r>
            <a:rPr kumimoji="1" lang="ja-JP" altLang="en-US" sz="1800" smtClean="0"/>
            <a:t>自分自身の想像力で自由に作品を制作する</a:t>
          </a:r>
          <a:endParaRPr lang="ja-JP" altLang="en-US" sz="1800"/>
        </a:p>
      </dgm:t>
    </dgm:pt>
    <dgm:pt modelId="{BB20C74F-50D9-49B6-871E-C26F54D71886}" type="parTrans" cxnId="{82839CDC-63C8-4106-8E1C-282B1BB9C3E5}">
      <dgm:prSet/>
      <dgm:spPr/>
      <dgm:t>
        <a:bodyPr/>
        <a:lstStyle/>
        <a:p>
          <a:endParaRPr kumimoji="1" lang="ja-JP" altLang="en-US" sz="1800"/>
        </a:p>
      </dgm:t>
    </dgm:pt>
    <dgm:pt modelId="{99F8B0F6-0DDB-424D-BDFA-780A70620FD0}" type="sibTrans" cxnId="{82839CDC-63C8-4106-8E1C-282B1BB9C3E5}">
      <dgm:prSet/>
      <dgm:spPr/>
      <dgm:t>
        <a:bodyPr/>
        <a:lstStyle/>
        <a:p>
          <a:endParaRPr kumimoji="1" lang="ja-JP" altLang="en-US" sz="1800"/>
        </a:p>
      </dgm:t>
    </dgm:pt>
    <dgm:pt modelId="{DD03C47C-B0B0-455C-9520-A404A8B1A22F}">
      <dgm:prSet custT="1"/>
      <dgm:spPr/>
      <dgm:t>
        <a:bodyPr/>
        <a:lstStyle/>
        <a:p>
          <a:pPr rtl="0"/>
          <a:r>
            <a:rPr kumimoji="1" lang="ja-JP" altLang="en-US" sz="1800" smtClean="0"/>
            <a:t>意見交換</a:t>
          </a:r>
          <a:endParaRPr lang="ja-JP" altLang="en-US" sz="1800"/>
        </a:p>
      </dgm:t>
    </dgm:pt>
    <dgm:pt modelId="{6777EFAB-781D-488D-BE04-94F15DC14FCA}" type="parTrans" cxnId="{69D62E5C-D3A8-45FD-819E-C6453B67DE94}">
      <dgm:prSet/>
      <dgm:spPr/>
      <dgm:t>
        <a:bodyPr/>
        <a:lstStyle/>
        <a:p>
          <a:endParaRPr kumimoji="1" lang="ja-JP" altLang="en-US" sz="1800"/>
        </a:p>
      </dgm:t>
    </dgm:pt>
    <dgm:pt modelId="{70BE6C42-C3C8-478D-8AD6-731FBBF372FA}" type="sibTrans" cxnId="{69D62E5C-D3A8-45FD-819E-C6453B67DE94}">
      <dgm:prSet/>
      <dgm:spPr/>
      <dgm:t>
        <a:bodyPr/>
        <a:lstStyle/>
        <a:p>
          <a:endParaRPr kumimoji="1" lang="ja-JP" altLang="en-US" sz="1800"/>
        </a:p>
      </dgm:t>
    </dgm:pt>
    <dgm:pt modelId="{07B9DFB1-A82C-42F5-83FE-BD783E3B990B}">
      <dgm:prSet custT="1"/>
      <dgm:spPr/>
      <dgm:t>
        <a:bodyPr/>
        <a:lstStyle/>
        <a:p>
          <a:pPr rtl="0"/>
          <a:r>
            <a:rPr kumimoji="1" lang="ja-JP" altLang="en-US" sz="1800" smtClean="0"/>
            <a:t>みんなの作品を見て、感想や意見を交換する</a:t>
          </a:r>
          <a:endParaRPr lang="ja-JP" altLang="en-US" sz="1800"/>
        </a:p>
      </dgm:t>
    </dgm:pt>
    <dgm:pt modelId="{160DD120-B942-4C05-A376-97D8BC2F6CC3}" type="parTrans" cxnId="{B71C7338-FF38-40BA-9CE1-8674787CAD6C}">
      <dgm:prSet/>
      <dgm:spPr/>
      <dgm:t>
        <a:bodyPr/>
        <a:lstStyle/>
        <a:p>
          <a:endParaRPr kumimoji="1" lang="ja-JP" altLang="en-US" sz="1800"/>
        </a:p>
      </dgm:t>
    </dgm:pt>
    <dgm:pt modelId="{529E695F-80AE-4345-BB55-8589F16F68A6}" type="sibTrans" cxnId="{B71C7338-FF38-40BA-9CE1-8674787CAD6C}">
      <dgm:prSet/>
      <dgm:spPr/>
      <dgm:t>
        <a:bodyPr/>
        <a:lstStyle/>
        <a:p>
          <a:endParaRPr kumimoji="1" lang="ja-JP" altLang="en-US" sz="1800"/>
        </a:p>
      </dgm:t>
    </dgm:pt>
    <dgm:pt modelId="{9DAC565B-5D13-4A2D-A30D-416C3709522C}">
      <dgm:prSet custT="1"/>
      <dgm:spPr/>
      <dgm:t>
        <a:bodyPr/>
        <a:lstStyle/>
        <a:p>
          <a:pPr rtl="0"/>
          <a:r>
            <a:rPr kumimoji="1" lang="ja-JP" altLang="en-US" sz="1800" smtClean="0"/>
            <a:t>作品改良</a:t>
          </a:r>
          <a:endParaRPr lang="ja-JP" altLang="en-US" sz="1800"/>
        </a:p>
      </dgm:t>
    </dgm:pt>
    <dgm:pt modelId="{9A5E348F-CAFA-4B6E-A852-437BD0584072}" type="parTrans" cxnId="{5D0518B7-E077-4C8F-8EED-5A50964C52C2}">
      <dgm:prSet/>
      <dgm:spPr/>
      <dgm:t>
        <a:bodyPr/>
        <a:lstStyle/>
        <a:p>
          <a:endParaRPr kumimoji="1" lang="ja-JP" altLang="en-US" sz="1800"/>
        </a:p>
      </dgm:t>
    </dgm:pt>
    <dgm:pt modelId="{93548F10-03EF-4107-B765-B2DEE08885EF}" type="sibTrans" cxnId="{5D0518B7-E077-4C8F-8EED-5A50964C52C2}">
      <dgm:prSet/>
      <dgm:spPr/>
      <dgm:t>
        <a:bodyPr/>
        <a:lstStyle/>
        <a:p>
          <a:endParaRPr kumimoji="1" lang="ja-JP" altLang="en-US" sz="1800"/>
        </a:p>
      </dgm:t>
    </dgm:pt>
    <dgm:pt modelId="{6B08B1FB-3E7A-489C-B3EB-D467F529F1BC}">
      <dgm:prSet custT="1"/>
      <dgm:spPr/>
      <dgm:t>
        <a:bodyPr/>
        <a:lstStyle/>
        <a:p>
          <a:pPr rtl="0"/>
          <a:r>
            <a:rPr kumimoji="1" lang="ja-JP" altLang="en-US" sz="1800" smtClean="0"/>
            <a:t>他人の感想や意見をもとに、作品を改良する</a:t>
          </a:r>
          <a:endParaRPr lang="ja-JP" altLang="en-US" sz="1800"/>
        </a:p>
      </dgm:t>
    </dgm:pt>
    <dgm:pt modelId="{4CE88CB2-D2B3-41DA-963A-41C3089C9DF5}" type="parTrans" cxnId="{38525489-713E-418C-91AD-E399C3735267}">
      <dgm:prSet/>
      <dgm:spPr/>
      <dgm:t>
        <a:bodyPr/>
        <a:lstStyle/>
        <a:p>
          <a:endParaRPr kumimoji="1" lang="ja-JP" altLang="en-US" sz="1800"/>
        </a:p>
      </dgm:t>
    </dgm:pt>
    <dgm:pt modelId="{343847B2-FD26-40C4-82B7-8346868AE830}" type="sibTrans" cxnId="{38525489-713E-418C-91AD-E399C3735267}">
      <dgm:prSet/>
      <dgm:spPr/>
      <dgm:t>
        <a:bodyPr/>
        <a:lstStyle/>
        <a:p>
          <a:endParaRPr kumimoji="1" lang="ja-JP" altLang="en-US" sz="1800"/>
        </a:p>
      </dgm:t>
    </dgm:pt>
    <dgm:pt modelId="{85121EBB-F16A-4786-8EFE-80534678FEDE}" type="pres">
      <dgm:prSet presAssocID="{1AACB94B-BDD9-4D43-B8F8-DBD8019D0BF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0F569840-02A6-4FC9-8240-ADA925E3AE27}" type="pres">
      <dgm:prSet presAssocID="{9DAC565B-5D13-4A2D-A30D-416C3709522C}" presName="boxAndChildren" presStyleCnt="0"/>
      <dgm:spPr/>
      <dgm:t>
        <a:bodyPr/>
        <a:lstStyle/>
        <a:p>
          <a:endParaRPr kumimoji="1" lang="ja-JP" altLang="en-US"/>
        </a:p>
      </dgm:t>
    </dgm:pt>
    <dgm:pt modelId="{E00F0A80-0543-45E2-BA98-E5B8F55469FE}" type="pres">
      <dgm:prSet presAssocID="{9DAC565B-5D13-4A2D-A30D-416C3709522C}" presName="parentTextBox" presStyleLbl="node1" presStyleIdx="0" presStyleCnt="4"/>
      <dgm:spPr/>
      <dgm:t>
        <a:bodyPr/>
        <a:lstStyle/>
        <a:p>
          <a:endParaRPr kumimoji="1" lang="ja-JP" altLang="en-US"/>
        </a:p>
      </dgm:t>
    </dgm:pt>
    <dgm:pt modelId="{F46A6298-D138-4141-8317-CE53A9F1B2DD}" type="pres">
      <dgm:prSet presAssocID="{9DAC565B-5D13-4A2D-A30D-416C3709522C}" presName="entireBox" presStyleLbl="node1" presStyleIdx="0" presStyleCnt="4"/>
      <dgm:spPr/>
      <dgm:t>
        <a:bodyPr/>
        <a:lstStyle/>
        <a:p>
          <a:endParaRPr kumimoji="1" lang="ja-JP" altLang="en-US"/>
        </a:p>
      </dgm:t>
    </dgm:pt>
    <dgm:pt modelId="{3B091E99-0C0F-4D3B-8E3C-2ECFB7678A37}" type="pres">
      <dgm:prSet presAssocID="{9DAC565B-5D13-4A2D-A30D-416C3709522C}" presName="descendantBox" presStyleCnt="0"/>
      <dgm:spPr/>
      <dgm:t>
        <a:bodyPr/>
        <a:lstStyle/>
        <a:p>
          <a:endParaRPr kumimoji="1" lang="ja-JP" altLang="en-US"/>
        </a:p>
      </dgm:t>
    </dgm:pt>
    <dgm:pt modelId="{66A54EAD-E474-4487-A438-6882F88B7096}" type="pres">
      <dgm:prSet presAssocID="{6B08B1FB-3E7A-489C-B3EB-D467F529F1BC}" presName="childTextBox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05CD9D85-526D-4195-BE18-97A712CD9F56}" type="pres">
      <dgm:prSet presAssocID="{70BE6C42-C3C8-478D-8AD6-731FBBF372FA}" presName="sp" presStyleCnt="0"/>
      <dgm:spPr/>
      <dgm:t>
        <a:bodyPr/>
        <a:lstStyle/>
        <a:p>
          <a:endParaRPr kumimoji="1" lang="ja-JP" altLang="en-US"/>
        </a:p>
      </dgm:t>
    </dgm:pt>
    <dgm:pt modelId="{360C681A-09E1-4E9C-889D-38F6E3F6F1A3}" type="pres">
      <dgm:prSet presAssocID="{DD03C47C-B0B0-455C-9520-A404A8B1A22F}" presName="arrowAndChildren" presStyleCnt="0"/>
      <dgm:spPr/>
      <dgm:t>
        <a:bodyPr/>
        <a:lstStyle/>
        <a:p>
          <a:endParaRPr kumimoji="1" lang="ja-JP" altLang="en-US"/>
        </a:p>
      </dgm:t>
    </dgm:pt>
    <dgm:pt modelId="{DE21EBF2-D9AE-4862-9208-83A0B1D73E7F}" type="pres">
      <dgm:prSet presAssocID="{DD03C47C-B0B0-455C-9520-A404A8B1A22F}" presName="parentTextArrow" presStyleLbl="node1" presStyleIdx="0" presStyleCnt="4"/>
      <dgm:spPr/>
      <dgm:t>
        <a:bodyPr/>
        <a:lstStyle/>
        <a:p>
          <a:endParaRPr kumimoji="1" lang="ja-JP" altLang="en-US"/>
        </a:p>
      </dgm:t>
    </dgm:pt>
    <dgm:pt modelId="{C79744B3-BBDF-456E-861F-F6767601C904}" type="pres">
      <dgm:prSet presAssocID="{DD03C47C-B0B0-455C-9520-A404A8B1A22F}" presName="arrow" presStyleLbl="node1" presStyleIdx="1" presStyleCnt="4"/>
      <dgm:spPr/>
      <dgm:t>
        <a:bodyPr/>
        <a:lstStyle/>
        <a:p>
          <a:endParaRPr kumimoji="1" lang="ja-JP" altLang="en-US"/>
        </a:p>
      </dgm:t>
    </dgm:pt>
    <dgm:pt modelId="{968151C5-F9E8-4E1B-B2E8-DF7F313A1AF8}" type="pres">
      <dgm:prSet presAssocID="{DD03C47C-B0B0-455C-9520-A404A8B1A22F}" presName="descendantArrow" presStyleCnt="0"/>
      <dgm:spPr/>
      <dgm:t>
        <a:bodyPr/>
        <a:lstStyle/>
        <a:p>
          <a:endParaRPr kumimoji="1" lang="ja-JP" altLang="en-US"/>
        </a:p>
      </dgm:t>
    </dgm:pt>
    <dgm:pt modelId="{7F3A6F21-9EA8-4718-82E8-A082916DDA8A}" type="pres">
      <dgm:prSet presAssocID="{07B9DFB1-A82C-42F5-83FE-BD783E3B990B}" presName="childTextArrow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9F35E8D2-8D1D-4215-A617-1B57F91C1822}" type="pres">
      <dgm:prSet presAssocID="{9943B1F9-076C-4712-8FD4-A12F375AAEA0}" presName="sp" presStyleCnt="0"/>
      <dgm:spPr/>
      <dgm:t>
        <a:bodyPr/>
        <a:lstStyle/>
        <a:p>
          <a:endParaRPr kumimoji="1" lang="ja-JP" altLang="en-US"/>
        </a:p>
      </dgm:t>
    </dgm:pt>
    <dgm:pt modelId="{98EA2062-E497-412B-A1E4-8909CAFD5F00}" type="pres">
      <dgm:prSet presAssocID="{FDD561C0-06FA-46C3-BA79-7D95E85B4AE0}" presName="arrowAndChildren" presStyleCnt="0"/>
      <dgm:spPr/>
      <dgm:t>
        <a:bodyPr/>
        <a:lstStyle/>
        <a:p>
          <a:endParaRPr kumimoji="1" lang="ja-JP" altLang="en-US"/>
        </a:p>
      </dgm:t>
    </dgm:pt>
    <dgm:pt modelId="{4E63B06A-0C2F-40D2-849C-2DC3F0387390}" type="pres">
      <dgm:prSet presAssocID="{FDD561C0-06FA-46C3-BA79-7D95E85B4AE0}" presName="parentTextArrow" presStyleLbl="node1" presStyleIdx="1" presStyleCnt="4"/>
      <dgm:spPr/>
      <dgm:t>
        <a:bodyPr/>
        <a:lstStyle/>
        <a:p>
          <a:endParaRPr kumimoji="1" lang="ja-JP" altLang="en-US"/>
        </a:p>
      </dgm:t>
    </dgm:pt>
    <dgm:pt modelId="{808F2526-9BDE-4603-B1B5-7E8A2BAA863C}" type="pres">
      <dgm:prSet presAssocID="{FDD561C0-06FA-46C3-BA79-7D95E85B4AE0}" presName="arrow" presStyleLbl="node1" presStyleIdx="2" presStyleCnt="4"/>
      <dgm:spPr/>
      <dgm:t>
        <a:bodyPr/>
        <a:lstStyle/>
        <a:p>
          <a:endParaRPr kumimoji="1" lang="ja-JP" altLang="en-US"/>
        </a:p>
      </dgm:t>
    </dgm:pt>
    <dgm:pt modelId="{5EA290BF-9530-412D-874A-BC3932A77819}" type="pres">
      <dgm:prSet presAssocID="{FDD561C0-06FA-46C3-BA79-7D95E85B4AE0}" presName="descendantArrow" presStyleCnt="0"/>
      <dgm:spPr/>
      <dgm:t>
        <a:bodyPr/>
        <a:lstStyle/>
        <a:p>
          <a:endParaRPr kumimoji="1" lang="ja-JP" altLang="en-US"/>
        </a:p>
      </dgm:t>
    </dgm:pt>
    <dgm:pt modelId="{7D40C643-4B6D-41C2-B9FA-505DF6EE3D26}" type="pres">
      <dgm:prSet presAssocID="{7A8A6F97-10F0-4CBB-AC6B-661A54B8D8C6}" presName="childTextArrow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AD985681-9159-4AF3-9000-7F9EA725FB2E}" type="pres">
      <dgm:prSet presAssocID="{5A1D9659-BED7-498A-AC92-59345E3F6629}" presName="sp" presStyleCnt="0"/>
      <dgm:spPr/>
      <dgm:t>
        <a:bodyPr/>
        <a:lstStyle/>
        <a:p>
          <a:endParaRPr kumimoji="1" lang="ja-JP" altLang="en-US"/>
        </a:p>
      </dgm:t>
    </dgm:pt>
    <dgm:pt modelId="{342B90F5-B635-4091-B9A4-4B8345D9DBCD}" type="pres">
      <dgm:prSet presAssocID="{61E4A0AE-C53C-4DB6-96A0-A16282160739}" presName="arrowAndChildren" presStyleCnt="0"/>
      <dgm:spPr/>
      <dgm:t>
        <a:bodyPr/>
        <a:lstStyle/>
        <a:p>
          <a:endParaRPr kumimoji="1" lang="ja-JP" altLang="en-US"/>
        </a:p>
      </dgm:t>
    </dgm:pt>
    <dgm:pt modelId="{4D03F0E1-8818-4E04-81B3-72778EE0E447}" type="pres">
      <dgm:prSet presAssocID="{61E4A0AE-C53C-4DB6-96A0-A16282160739}" presName="parentTextArrow" presStyleLbl="node1" presStyleIdx="2" presStyleCnt="4"/>
      <dgm:spPr/>
      <dgm:t>
        <a:bodyPr/>
        <a:lstStyle/>
        <a:p>
          <a:endParaRPr kumimoji="1" lang="ja-JP" altLang="en-US"/>
        </a:p>
      </dgm:t>
    </dgm:pt>
    <dgm:pt modelId="{A308E40A-A59C-4D03-88E5-C447F73F4CED}" type="pres">
      <dgm:prSet presAssocID="{61E4A0AE-C53C-4DB6-96A0-A16282160739}" presName="arrow" presStyleLbl="node1" presStyleIdx="3" presStyleCnt="4"/>
      <dgm:spPr/>
      <dgm:t>
        <a:bodyPr/>
        <a:lstStyle/>
        <a:p>
          <a:endParaRPr kumimoji="1" lang="ja-JP" altLang="en-US"/>
        </a:p>
      </dgm:t>
    </dgm:pt>
    <dgm:pt modelId="{315050C5-51B7-4A1F-A2FC-12786F224517}" type="pres">
      <dgm:prSet presAssocID="{61E4A0AE-C53C-4DB6-96A0-A16282160739}" presName="descendantArrow" presStyleCnt="0"/>
      <dgm:spPr/>
      <dgm:t>
        <a:bodyPr/>
        <a:lstStyle/>
        <a:p>
          <a:endParaRPr kumimoji="1" lang="ja-JP" altLang="en-US"/>
        </a:p>
      </dgm:t>
    </dgm:pt>
    <dgm:pt modelId="{5D8B6DBE-65AC-44BC-83AF-F87B3D50D3FF}" type="pres">
      <dgm:prSet presAssocID="{84BA5423-44D2-4F97-B110-9FE3DED59D0D}" presName="childTextArrow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38525489-713E-418C-91AD-E399C3735267}" srcId="{9DAC565B-5D13-4A2D-A30D-416C3709522C}" destId="{6B08B1FB-3E7A-489C-B3EB-D467F529F1BC}" srcOrd="0" destOrd="0" parTransId="{4CE88CB2-D2B3-41DA-963A-41C3089C9DF5}" sibTransId="{343847B2-FD26-40C4-82B7-8346868AE830}"/>
    <dgm:cxn modelId="{B3A3E3F7-86FF-4546-BE3F-4DEA148BBBB7}" type="presOf" srcId="{07B9DFB1-A82C-42F5-83FE-BD783E3B990B}" destId="{7F3A6F21-9EA8-4718-82E8-A082916DDA8A}" srcOrd="0" destOrd="0" presId="urn:microsoft.com/office/officeart/2005/8/layout/process4"/>
    <dgm:cxn modelId="{B71C7338-FF38-40BA-9CE1-8674787CAD6C}" srcId="{DD03C47C-B0B0-455C-9520-A404A8B1A22F}" destId="{07B9DFB1-A82C-42F5-83FE-BD783E3B990B}" srcOrd="0" destOrd="0" parTransId="{160DD120-B942-4C05-A376-97D8BC2F6CC3}" sibTransId="{529E695F-80AE-4345-BB55-8589F16F68A6}"/>
    <dgm:cxn modelId="{4EA764CC-53FD-49A6-A8FC-B65C56F8E005}" type="presOf" srcId="{1AACB94B-BDD9-4D43-B8F8-DBD8019D0BFF}" destId="{85121EBB-F16A-4786-8EFE-80534678FEDE}" srcOrd="0" destOrd="0" presId="urn:microsoft.com/office/officeart/2005/8/layout/process4"/>
    <dgm:cxn modelId="{01BE2311-457A-4EAD-B0C0-EC26C7DCDA22}" type="presOf" srcId="{7A8A6F97-10F0-4CBB-AC6B-661A54B8D8C6}" destId="{7D40C643-4B6D-41C2-B9FA-505DF6EE3D26}" srcOrd="0" destOrd="0" presId="urn:microsoft.com/office/officeart/2005/8/layout/process4"/>
    <dgm:cxn modelId="{400A5242-B397-4B0B-8CAE-32B7D736B02B}" type="presOf" srcId="{61E4A0AE-C53C-4DB6-96A0-A16282160739}" destId="{A308E40A-A59C-4D03-88E5-C447F73F4CED}" srcOrd="1" destOrd="0" presId="urn:microsoft.com/office/officeart/2005/8/layout/process4"/>
    <dgm:cxn modelId="{5D0518B7-E077-4C8F-8EED-5A50964C52C2}" srcId="{1AACB94B-BDD9-4D43-B8F8-DBD8019D0BFF}" destId="{9DAC565B-5D13-4A2D-A30D-416C3709522C}" srcOrd="3" destOrd="0" parTransId="{9A5E348F-CAFA-4B6E-A852-437BD0584072}" sibTransId="{93548F10-03EF-4107-B765-B2DEE08885EF}"/>
    <dgm:cxn modelId="{82839CDC-63C8-4106-8E1C-282B1BB9C3E5}" srcId="{FDD561C0-06FA-46C3-BA79-7D95E85B4AE0}" destId="{7A8A6F97-10F0-4CBB-AC6B-661A54B8D8C6}" srcOrd="0" destOrd="0" parTransId="{BB20C74F-50D9-49B6-871E-C26F54D71886}" sibTransId="{99F8B0F6-0DDB-424D-BDFA-780A70620FD0}"/>
    <dgm:cxn modelId="{B1BB548B-9757-42C8-BAE6-0BFB4781B753}" type="presOf" srcId="{DD03C47C-B0B0-455C-9520-A404A8B1A22F}" destId="{C79744B3-BBDF-456E-861F-F6767601C904}" srcOrd="1" destOrd="0" presId="urn:microsoft.com/office/officeart/2005/8/layout/process4"/>
    <dgm:cxn modelId="{EA8614AA-4F26-4C0A-BF36-685A42E099B7}" srcId="{61E4A0AE-C53C-4DB6-96A0-A16282160739}" destId="{84BA5423-44D2-4F97-B110-9FE3DED59D0D}" srcOrd="0" destOrd="0" parTransId="{A54C05D2-ACA7-4DC7-A57D-65E977035556}" sibTransId="{96416627-E6CD-428A-A118-5FB6B52EB486}"/>
    <dgm:cxn modelId="{8FA772AF-7AC4-4E1B-8462-5DDBC8F30001}" type="presOf" srcId="{DD03C47C-B0B0-455C-9520-A404A8B1A22F}" destId="{DE21EBF2-D9AE-4862-9208-83A0B1D73E7F}" srcOrd="0" destOrd="0" presId="urn:microsoft.com/office/officeart/2005/8/layout/process4"/>
    <dgm:cxn modelId="{36E68120-047A-49F1-A9D1-119FEB970CE3}" type="presOf" srcId="{9DAC565B-5D13-4A2D-A30D-416C3709522C}" destId="{E00F0A80-0543-45E2-BA98-E5B8F55469FE}" srcOrd="0" destOrd="0" presId="urn:microsoft.com/office/officeart/2005/8/layout/process4"/>
    <dgm:cxn modelId="{6F449E54-1EE5-4AB6-9076-D31108009E6E}" srcId="{1AACB94B-BDD9-4D43-B8F8-DBD8019D0BFF}" destId="{61E4A0AE-C53C-4DB6-96A0-A16282160739}" srcOrd="0" destOrd="0" parTransId="{D4260786-6D01-4B70-9967-B4F0AFBFAB67}" sibTransId="{5A1D9659-BED7-498A-AC92-59345E3F6629}"/>
    <dgm:cxn modelId="{48BA5942-2459-4313-AD43-B6EC7DBA1896}" type="presOf" srcId="{84BA5423-44D2-4F97-B110-9FE3DED59D0D}" destId="{5D8B6DBE-65AC-44BC-83AF-F87B3D50D3FF}" srcOrd="0" destOrd="0" presId="urn:microsoft.com/office/officeart/2005/8/layout/process4"/>
    <dgm:cxn modelId="{F5736B7E-40F6-4815-AD43-7650E62774F9}" type="presOf" srcId="{FDD561C0-06FA-46C3-BA79-7D95E85B4AE0}" destId="{4E63B06A-0C2F-40D2-849C-2DC3F0387390}" srcOrd="0" destOrd="0" presId="urn:microsoft.com/office/officeart/2005/8/layout/process4"/>
    <dgm:cxn modelId="{3D748C06-139C-415B-ABEC-75224FF75FF7}" type="presOf" srcId="{FDD561C0-06FA-46C3-BA79-7D95E85B4AE0}" destId="{808F2526-9BDE-4603-B1B5-7E8A2BAA863C}" srcOrd="1" destOrd="0" presId="urn:microsoft.com/office/officeart/2005/8/layout/process4"/>
    <dgm:cxn modelId="{4A0FB783-ED12-4D77-A398-8F094F1A9A75}" type="presOf" srcId="{61E4A0AE-C53C-4DB6-96A0-A16282160739}" destId="{4D03F0E1-8818-4E04-81B3-72778EE0E447}" srcOrd="0" destOrd="0" presId="urn:microsoft.com/office/officeart/2005/8/layout/process4"/>
    <dgm:cxn modelId="{0DE9A144-15E2-4C9F-B481-A656BBAD6661}" type="presOf" srcId="{6B08B1FB-3E7A-489C-B3EB-D467F529F1BC}" destId="{66A54EAD-E474-4487-A438-6882F88B7096}" srcOrd="0" destOrd="0" presId="urn:microsoft.com/office/officeart/2005/8/layout/process4"/>
    <dgm:cxn modelId="{69D62E5C-D3A8-45FD-819E-C6453B67DE94}" srcId="{1AACB94B-BDD9-4D43-B8F8-DBD8019D0BFF}" destId="{DD03C47C-B0B0-455C-9520-A404A8B1A22F}" srcOrd="2" destOrd="0" parTransId="{6777EFAB-781D-488D-BE04-94F15DC14FCA}" sibTransId="{70BE6C42-C3C8-478D-8AD6-731FBBF372FA}"/>
    <dgm:cxn modelId="{EB661F89-A82C-4F06-9844-BD32608BFBBF}" srcId="{1AACB94B-BDD9-4D43-B8F8-DBD8019D0BFF}" destId="{FDD561C0-06FA-46C3-BA79-7D95E85B4AE0}" srcOrd="1" destOrd="0" parTransId="{E3209C4B-C4FE-494C-88CE-2E02DAC029CC}" sibTransId="{9943B1F9-076C-4712-8FD4-A12F375AAEA0}"/>
    <dgm:cxn modelId="{AFBE4A0D-4681-4C2A-BB2E-97EEAD8308D9}" type="presOf" srcId="{9DAC565B-5D13-4A2D-A30D-416C3709522C}" destId="{F46A6298-D138-4141-8317-CE53A9F1B2DD}" srcOrd="1" destOrd="0" presId="urn:microsoft.com/office/officeart/2005/8/layout/process4"/>
    <dgm:cxn modelId="{2B640A47-218B-4288-875D-0EF29ADB48C3}" type="presParOf" srcId="{85121EBB-F16A-4786-8EFE-80534678FEDE}" destId="{0F569840-02A6-4FC9-8240-ADA925E3AE27}" srcOrd="0" destOrd="0" presId="urn:microsoft.com/office/officeart/2005/8/layout/process4"/>
    <dgm:cxn modelId="{01CD907A-22C0-4987-B98B-482FA9998249}" type="presParOf" srcId="{0F569840-02A6-4FC9-8240-ADA925E3AE27}" destId="{E00F0A80-0543-45E2-BA98-E5B8F55469FE}" srcOrd="0" destOrd="0" presId="urn:microsoft.com/office/officeart/2005/8/layout/process4"/>
    <dgm:cxn modelId="{F25E8882-D945-48AE-9423-FD98BDBF263A}" type="presParOf" srcId="{0F569840-02A6-4FC9-8240-ADA925E3AE27}" destId="{F46A6298-D138-4141-8317-CE53A9F1B2DD}" srcOrd="1" destOrd="0" presId="urn:microsoft.com/office/officeart/2005/8/layout/process4"/>
    <dgm:cxn modelId="{70938570-0E19-4FD4-B2EB-A2B458CB0B8B}" type="presParOf" srcId="{0F569840-02A6-4FC9-8240-ADA925E3AE27}" destId="{3B091E99-0C0F-4D3B-8E3C-2ECFB7678A37}" srcOrd="2" destOrd="0" presId="urn:microsoft.com/office/officeart/2005/8/layout/process4"/>
    <dgm:cxn modelId="{F87957BB-48DC-4393-9472-AF016C44DFC9}" type="presParOf" srcId="{3B091E99-0C0F-4D3B-8E3C-2ECFB7678A37}" destId="{66A54EAD-E474-4487-A438-6882F88B7096}" srcOrd="0" destOrd="0" presId="urn:microsoft.com/office/officeart/2005/8/layout/process4"/>
    <dgm:cxn modelId="{7420EC32-6D3E-4D09-810D-9EB4013230E7}" type="presParOf" srcId="{85121EBB-F16A-4786-8EFE-80534678FEDE}" destId="{05CD9D85-526D-4195-BE18-97A712CD9F56}" srcOrd="1" destOrd="0" presId="urn:microsoft.com/office/officeart/2005/8/layout/process4"/>
    <dgm:cxn modelId="{B07B4C6B-D154-4294-9F07-2D81929B39DB}" type="presParOf" srcId="{85121EBB-F16A-4786-8EFE-80534678FEDE}" destId="{360C681A-09E1-4E9C-889D-38F6E3F6F1A3}" srcOrd="2" destOrd="0" presId="urn:microsoft.com/office/officeart/2005/8/layout/process4"/>
    <dgm:cxn modelId="{FCBA2667-A515-41F5-87B1-32D82ACBB2F5}" type="presParOf" srcId="{360C681A-09E1-4E9C-889D-38F6E3F6F1A3}" destId="{DE21EBF2-D9AE-4862-9208-83A0B1D73E7F}" srcOrd="0" destOrd="0" presId="urn:microsoft.com/office/officeart/2005/8/layout/process4"/>
    <dgm:cxn modelId="{2633EBB5-E24B-471B-970E-E435A23A0C87}" type="presParOf" srcId="{360C681A-09E1-4E9C-889D-38F6E3F6F1A3}" destId="{C79744B3-BBDF-456E-861F-F6767601C904}" srcOrd="1" destOrd="0" presId="urn:microsoft.com/office/officeart/2005/8/layout/process4"/>
    <dgm:cxn modelId="{233DED40-14E6-4533-A412-9BE2DF3BACCE}" type="presParOf" srcId="{360C681A-09E1-4E9C-889D-38F6E3F6F1A3}" destId="{968151C5-F9E8-4E1B-B2E8-DF7F313A1AF8}" srcOrd="2" destOrd="0" presId="urn:microsoft.com/office/officeart/2005/8/layout/process4"/>
    <dgm:cxn modelId="{DADFD389-362B-4E4A-A0B6-88004B7D3CC9}" type="presParOf" srcId="{968151C5-F9E8-4E1B-B2E8-DF7F313A1AF8}" destId="{7F3A6F21-9EA8-4718-82E8-A082916DDA8A}" srcOrd="0" destOrd="0" presId="urn:microsoft.com/office/officeart/2005/8/layout/process4"/>
    <dgm:cxn modelId="{82E6171B-56A6-415E-8201-4402C25448BE}" type="presParOf" srcId="{85121EBB-F16A-4786-8EFE-80534678FEDE}" destId="{9F35E8D2-8D1D-4215-A617-1B57F91C1822}" srcOrd="3" destOrd="0" presId="urn:microsoft.com/office/officeart/2005/8/layout/process4"/>
    <dgm:cxn modelId="{D1D30D3B-72CC-4749-A29B-ABDE713716BF}" type="presParOf" srcId="{85121EBB-F16A-4786-8EFE-80534678FEDE}" destId="{98EA2062-E497-412B-A1E4-8909CAFD5F00}" srcOrd="4" destOrd="0" presId="urn:microsoft.com/office/officeart/2005/8/layout/process4"/>
    <dgm:cxn modelId="{54E62FFB-7D73-4D51-A2AA-D663576FA03D}" type="presParOf" srcId="{98EA2062-E497-412B-A1E4-8909CAFD5F00}" destId="{4E63B06A-0C2F-40D2-849C-2DC3F0387390}" srcOrd="0" destOrd="0" presId="urn:microsoft.com/office/officeart/2005/8/layout/process4"/>
    <dgm:cxn modelId="{B5496A69-5139-46F0-9B33-610575961760}" type="presParOf" srcId="{98EA2062-E497-412B-A1E4-8909CAFD5F00}" destId="{808F2526-9BDE-4603-B1B5-7E8A2BAA863C}" srcOrd="1" destOrd="0" presId="urn:microsoft.com/office/officeart/2005/8/layout/process4"/>
    <dgm:cxn modelId="{6FC56741-0F78-475F-A301-63FF4C438EA2}" type="presParOf" srcId="{98EA2062-E497-412B-A1E4-8909CAFD5F00}" destId="{5EA290BF-9530-412D-874A-BC3932A77819}" srcOrd="2" destOrd="0" presId="urn:microsoft.com/office/officeart/2005/8/layout/process4"/>
    <dgm:cxn modelId="{270C9F77-4C63-44C1-B060-88D95EB04E6E}" type="presParOf" srcId="{5EA290BF-9530-412D-874A-BC3932A77819}" destId="{7D40C643-4B6D-41C2-B9FA-505DF6EE3D26}" srcOrd="0" destOrd="0" presId="urn:microsoft.com/office/officeart/2005/8/layout/process4"/>
    <dgm:cxn modelId="{1FC9568B-ABAB-4F39-ACD8-18AF76B502C6}" type="presParOf" srcId="{85121EBB-F16A-4786-8EFE-80534678FEDE}" destId="{AD985681-9159-4AF3-9000-7F9EA725FB2E}" srcOrd="5" destOrd="0" presId="urn:microsoft.com/office/officeart/2005/8/layout/process4"/>
    <dgm:cxn modelId="{67E22173-4C94-4451-B8F6-45EFFA04947F}" type="presParOf" srcId="{85121EBB-F16A-4786-8EFE-80534678FEDE}" destId="{342B90F5-B635-4091-B9A4-4B8345D9DBCD}" srcOrd="6" destOrd="0" presId="urn:microsoft.com/office/officeart/2005/8/layout/process4"/>
    <dgm:cxn modelId="{6FFE00E5-4E0B-4173-948B-F27FF4660C14}" type="presParOf" srcId="{342B90F5-B635-4091-B9A4-4B8345D9DBCD}" destId="{4D03F0E1-8818-4E04-81B3-72778EE0E447}" srcOrd="0" destOrd="0" presId="urn:microsoft.com/office/officeart/2005/8/layout/process4"/>
    <dgm:cxn modelId="{488C1FB5-4A13-41A1-A601-ED022068F64F}" type="presParOf" srcId="{342B90F5-B635-4091-B9A4-4B8345D9DBCD}" destId="{A308E40A-A59C-4D03-88E5-C447F73F4CED}" srcOrd="1" destOrd="0" presId="urn:microsoft.com/office/officeart/2005/8/layout/process4"/>
    <dgm:cxn modelId="{3B197E43-8084-40F8-9A49-EE4496344D7B}" type="presParOf" srcId="{342B90F5-B635-4091-B9A4-4B8345D9DBCD}" destId="{315050C5-51B7-4A1F-A2FC-12786F224517}" srcOrd="2" destOrd="0" presId="urn:microsoft.com/office/officeart/2005/8/layout/process4"/>
    <dgm:cxn modelId="{AEF7B7F8-0CAC-41D3-A729-4038E42E24C9}" type="presParOf" srcId="{315050C5-51B7-4A1F-A2FC-12786F224517}" destId="{5D8B6DBE-65AC-44BC-83AF-F87B3D50D3FF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6A6298-D138-4141-8317-CE53A9F1B2DD}">
      <dsp:nvSpPr>
        <dsp:cNvPr id="0" name=""/>
        <dsp:cNvSpPr/>
      </dsp:nvSpPr>
      <dsp:spPr>
        <a:xfrm>
          <a:off x="0" y="3130772"/>
          <a:ext cx="7996620" cy="684936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800" kern="1200" smtClean="0"/>
            <a:t>作品改良</a:t>
          </a:r>
          <a:endParaRPr lang="ja-JP" altLang="en-US" sz="1800" kern="1200"/>
        </a:p>
      </dsp:txBody>
      <dsp:txXfrm>
        <a:off x="0" y="3130772"/>
        <a:ext cx="7996620" cy="369865"/>
      </dsp:txXfrm>
    </dsp:sp>
    <dsp:sp modelId="{66A54EAD-E474-4487-A438-6882F88B7096}">
      <dsp:nvSpPr>
        <dsp:cNvPr id="0" name=""/>
        <dsp:cNvSpPr/>
      </dsp:nvSpPr>
      <dsp:spPr>
        <a:xfrm>
          <a:off x="0" y="3486939"/>
          <a:ext cx="7996620" cy="315070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800" kern="1200" smtClean="0"/>
            <a:t>他人の感想や意見をもとに、作品を改良する</a:t>
          </a:r>
          <a:endParaRPr lang="ja-JP" altLang="en-US" sz="1800" kern="1200"/>
        </a:p>
      </dsp:txBody>
      <dsp:txXfrm>
        <a:off x="0" y="3486939"/>
        <a:ext cx="7996620" cy="315070"/>
      </dsp:txXfrm>
    </dsp:sp>
    <dsp:sp modelId="{C79744B3-BBDF-456E-861F-F6767601C904}">
      <dsp:nvSpPr>
        <dsp:cNvPr id="0" name=""/>
        <dsp:cNvSpPr/>
      </dsp:nvSpPr>
      <dsp:spPr>
        <a:xfrm rot="10800000">
          <a:off x="0" y="2087614"/>
          <a:ext cx="7996620" cy="1053432"/>
        </a:xfrm>
        <a:prstGeom prst="upArrowCallou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800" kern="1200" smtClean="0"/>
            <a:t>意見交換</a:t>
          </a:r>
          <a:endParaRPr lang="ja-JP" altLang="en-US" sz="1800" kern="1200"/>
        </a:p>
      </dsp:txBody>
      <dsp:txXfrm rot="-10800000">
        <a:off x="0" y="2087614"/>
        <a:ext cx="7996620" cy="369754"/>
      </dsp:txXfrm>
    </dsp:sp>
    <dsp:sp modelId="{7F3A6F21-9EA8-4718-82E8-A082916DDA8A}">
      <dsp:nvSpPr>
        <dsp:cNvPr id="0" name=""/>
        <dsp:cNvSpPr/>
      </dsp:nvSpPr>
      <dsp:spPr>
        <a:xfrm>
          <a:off x="0" y="2457369"/>
          <a:ext cx="7996620" cy="314976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800" kern="1200" smtClean="0"/>
            <a:t>みんなの作品を見て、感想や意見を交換する</a:t>
          </a:r>
          <a:endParaRPr lang="ja-JP" altLang="en-US" sz="1800" kern="1200"/>
        </a:p>
      </dsp:txBody>
      <dsp:txXfrm>
        <a:off x="0" y="2457369"/>
        <a:ext cx="7996620" cy="314976"/>
      </dsp:txXfrm>
    </dsp:sp>
    <dsp:sp modelId="{808F2526-9BDE-4603-B1B5-7E8A2BAA863C}">
      <dsp:nvSpPr>
        <dsp:cNvPr id="0" name=""/>
        <dsp:cNvSpPr/>
      </dsp:nvSpPr>
      <dsp:spPr>
        <a:xfrm rot="10800000">
          <a:off x="0" y="1044456"/>
          <a:ext cx="7996620" cy="1053432"/>
        </a:xfrm>
        <a:prstGeom prst="upArrowCallou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800" kern="1200" smtClean="0"/>
            <a:t>自由制作</a:t>
          </a:r>
          <a:endParaRPr lang="ja-JP" altLang="en-US" sz="1800" kern="1200"/>
        </a:p>
      </dsp:txBody>
      <dsp:txXfrm rot="-10800000">
        <a:off x="0" y="1044456"/>
        <a:ext cx="7996620" cy="369754"/>
      </dsp:txXfrm>
    </dsp:sp>
    <dsp:sp modelId="{7D40C643-4B6D-41C2-B9FA-505DF6EE3D26}">
      <dsp:nvSpPr>
        <dsp:cNvPr id="0" name=""/>
        <dsp:cNvSpPr/>
      </dsp:nvSpPr>
      <dsp:spPr>
        <a:xfrm>
          <a:off x="0" y="1414210"/>
          <a:ext cx="7996620" cy="314976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800" kern="1200" smtClean="0"/>
            <a:t>自分自身の想像力で自由に作品を制作する</a:t>
          </a:r>
          <a:endParaRPr lang="ja-JP" altLang="en-US" sz="1800" kern="1200"/>
        </a:p>
      </dsp:txBody>
      <dsp:txXfrm>
        <a:off x="0" y="1414210"/>
        <a:ext cx="7996620" cy="314976"/>
      </dsp:txXfrm>
    </dsp:sp>
    <dsp:sp modelId="{A308E40A-A59C-4D03-88E5-C447F73F4CED}">
      <dsp:nvSpPr>
        <dsp:cNvPr id="0" name=""/>
        <dsp:cNvSpPr/>
      </dsp:nvSpPr>
      <dsp:spPr>
        <a:xfrm rot="10800000">
          <a:off x="0" y="1297"/>
          <a:ext cx="7996620" cy="1053432"/>
        </a:xfrm>
        <a:prstGeom prst="upArrowCallou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800" kern="1200" smtClean="0"/>
            <a:t>テーマの確認とグループ散策</a:t>
          </a:r>
          <a:endParaRPr lang="ja-JP" altLang="en-US" sz="1800" kern="1200"/>
        </a:p>
      </dsp:txBody>
      <dsp:txXfrm rot="-10800000">
        <a:off x="0" y="1297"/>
        <a:ext cx="7996620" cy="369754"/>
      </dsp:txXfrm>
    </dsp:sp>
    <dsp:sp modelId="{5D8B6DBE-65AC-44BC-83AF-F87B3D50D3FF}">
      <dsp:nvSpPr>
        <dsp:cNvPr id="0" name=""/>
        <dsp:cNvSpPr/>
      </dsp:nvSpPr>
      <dsp:spPr>
        <a:xfrm>
          <a:off x="0" y="371052"/>
          <a:ext cx="7996620" cy="314976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800" kern="1200" smtClean="0"/>
            <a:t>テーマに合わせてグループで散策する</a:t>
          </a:r>
          <a:endParaRPr lang="ja-JP" altLang="en-US" sz="1800" kern="1200"/>
        </a:p>
      </dsp:txBody>
      <dsp:txXfrm>
        <a:off x="0" y="371052"/>
        <a:ext cx="7996620" cy="3149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0424D8-76FA-4B76-9772-FF945007839C}" type="datetimeFigureOut">
              <a:rPr kumimoji="1" lang="ja-JP" altLang="en-US" smtClean="0"/>
              <a:t>2016/2/16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4B8260-3BC9-42C4-9161-E545770074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04931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A4C6B7-4191-4DBC-B9D3-FD99A6496732}" type="datetimeFigureOut">
              <a:rPr kumimoji="1" lang="ja-JP" altLang="en-US" smtClean="0"/>
              <a:t>2016/2/16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A3D53C-B568-4181-92F4-81AC746EAE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03562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A3D53C-B568-4181-92F4-81AC746EAE4A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18684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0" y="2226503"/>
            <a:ext cx="5917679" cy="2550877"/>
          </a:xfrm>
        </p:spPr>
        <p:txBody>
          <a:bodyPr anchor="b"/>
          <a:lstStyle>
            <a:lvl1pPr>
              <a:defRPr sz="5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0" y="4777380"/>
            <a:ext cx="5917679" cy="861420"/>
          </a:xfrm>
        </p:spPr>
        <p:txBody>
          <a:bodyPr anchor="t"/>
          <a:lstStyle>
            <a:lvl1pPr marL="0" indent="0" algn="l">
              <a:buNone/>
              <a:defRPr b="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dirty="0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8080" y="1828800"/>
            <a:ext cx="990599" cy="22865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A2E617F0-44B6-435F-A37F-A8192EFBAD42}" type="datetimeFigureOut">
              <a:rPr kumimoji="1" lang="ja-JP" altLang="en-US" smtClean="0"/>
              <a:t>2016/2/16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36208" y="3264408"/>
            <a:ext cx="3859795" cy="228660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11" name="Rectangle 10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268338FA-B449-4510-9618-206B598A9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4735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パノラマ写真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Rectangle 15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4961454"/>
            <a:ext cx="642200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5528192"/>
            <a:ext cx="6422004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617F0-44B6-435F-A37F-A8192EFBAD42}" type="datetimeFigureOut">
              <a:rPr kumimoji="1" lang="ja-JP" altLang="en-US" smtClean="0"/>
              <a:t>2016/2/16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268338FA-B449-4510-9618-206B598A9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00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2005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617F0-44B6-435F-A37F-A8192EFBAD42}" type="datetimeFigureOut">
              <a:rPr kumimoji="1" lang="ja-JP" altLang="en-US" smtClean="0"/>
              <a:t>2016/2/16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268338FA-B449-4510-9618-206B598A9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7072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0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3" name="TextBox 22"/>
          <p:cNvSpPr txBox="1"/>
          <p:nvPr/>
        </p:nvSpPr>
        <p:spPr bwMode="gray">
          <a:xfrm>
            <a:off x="647430" y="651690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 bwMode="gray">
          <a:xfrm>
            <a:off x="7069418" y="2900292"/>
            <a:ext cx="6190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060" y="927099"/>
            <a:ext cx="6160385" cy="28821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8" y="3809278"/>
            <a:ext cx="5646143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5000816"/>
            <a:ext cx="6343673" cy="101061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617F0-44B6-435F-A37F-A8192EFBAD42}" type="datetimeFigureOut">
              <a:rPr kumimoji="1" lang="ja-JP" altLang="en-US" smtClean="0"/>
              <a:t>2016/2/16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268338FA-B449-4510-9618-206B598A9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3986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2057400"/>
            <a:ext cx="6422005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024908"/>
            <a:ext cx="6422004" cy="994891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617F0-44B6-435F-A37F-A8192EFBAD42}" type="datetimeFigureOut">
              <a:rPr kumimoji="1" lang="ja-JP" altLang="en-US" smtClean="0"/>
              <a:t>2016/2/16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Rectangle 6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268338FA-B449-4510-9618-206B598A9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3470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3593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4"/>
            <a:ext cx="2313432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5614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4"/>
            <a:ext cx="2318918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0935" y="3147164"/>
            <a:ext cx="2316625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530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617F0-44B6-435F-A37F-A8192EFBAD42}" type="datetimeFigureOut">
              <a:rPr kumimoji="1" lang="ja-JP" altLang="en-US" smtClean="0"/>
              <a:t>2016/2/16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268338FA-B449-4510-9618-206B598A9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0971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つの画像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345260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4179596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22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9055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37558"/>
            <a:ext cx="2313432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11125" y="4179595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38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553189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11125" y="484820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4179596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39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08641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58642" y="483755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3290019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617F0-44B6-435F-A37F-A8192EFBAD42}" type="datetimeFigureOut">
              <a:rPr kumimoji="1" lang="ja-JP" altLang="en-US" smtClean="0"/>
              <a:t>2016/2/16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268338FA-B449-4510-9618-206B598A9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3623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21301" y="6387910"/>
            <a:ext cx="990599" cy="228659"/>
          </a:xfrm>
        </p:spPr>
        <p:txBody>
          <a:bodyPr/>
          <a:lstStyle/>
          <a:p>
            <a:fld id="{A2E617F0-44B6-435F-A37F-A8192EFBAD42}" type="datetimeFigureOut">
              <a:rPr kumimoji="1" lang="ja-JP" altLang="en-US" smtClean="0"/>
              <a:t>2016/2/16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6133" y="6387910"/>
            <a:ext cx="3859795" cy="228660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268338FA-B449-4510-9618-206B598A9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1660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20420" cy="6860798"/>
            <a:chOff x="-1588" y="0"/>
            <a:chExt cx="9120420" cy="686079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</p:grpSp>
      <p:sp>
        <p:nvSpPr>
          <p:cNvPr id="17" name="Rectangle 16"/>
          <p:cNvSpPr/>
          <p:nvPr/>
        </p:nvSpPr>
        <p:spPr>
          <a:xfrm>
            <a:off x="414867" y="402165"/>
            <a:ext cx="4610565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 bwMode="gray">
          <a:xfrm rot="5400000">
            <a:off x="1299309" y="1765596"/>
            <a:ext cx="5995993" cy="3326809"/>
          </a:xfrm>
          <a:custGeom>
            <a:avLst/>
            <a:gdLst/>
            <a:ahLst/>
            <a:cxnLst/>
            <a:rect l="0" t="0" r="r" b="b"/>
            <a:pathLst>
              <a:path w="4960" h="2752">
                <a:moveTo>
                  <a:pt x="0" y="0"/>
                </a:moveTo>
                <a:lnTo>
                  <a:pt x="0" y="324"/>
                </a:lnTo>
                <a:lnTo>
                  <a:pt x="0" y="1992"/>
                </a:lnTo>
                <a:lnTo>
                  <a:pt x="0" y="2752"/>
                </a:lnTo>
                <a:lnTo>
                  <a:pt x="4960" y="2752"/>
                </a:lnTo>
                <a:lnTo>
                  <a:pt x="4960" y="1992"/>
                </a:lnTo>
                <a:lnTo>
                  <a:pt x="4960" y="324"/>
                </a:lnTo>
                <a:lnTo>
                  <a:pt x="4960" y="0"/>
                </a:lnTo>
                <a:lnTo>
                  <a:pt x="4960" y="0"/>
                </a:lnTo>
                <a:lnTo>
                  <a:pt x="4734" y="34"/>
                </a:lnTo>
                <a:lnTo>
                  <a:pt x="4510" y="64"/>
                </a:lnTo>
                <a:lnTo>
                  <a:pt x="4284" y="90"/>
                </a:lnTo>
                <a:lnTo>
                  <a:pt x="4060" y="114"/>
                </a:lnTo>
                <a:lnTo>
                  <a:pt x="3836" y="132"/>
                </a:lnTo>
                <a:lnTo>
                  <a:pt x="3614" y="146"/>
                </a:lnTo>
                <a:lnTo>
                  <a:pt x="3392" y="158"/>
                </a:lnTo>
                <a:lnTo>
                  <a:pt x="3174" y="166"/>
                </a:lnTo>
                <a:lnTo>
                  <a:pt x="2960" y="172"/>
                </a:lnTo>
                <a:lnTo>
                  <a:pt x="2748" y="174"/>
                </a:lnTo>
                <a:lnTo>
                  <a:pt x="2542" y="174"/>
                </a:lnTo>
                <a:lnTo>
                  <a:pt x="2338" y="174"/>
                </a:lnTo>
                <a:lnTo>
                  <a:pt x="2140" y="170"/>
                </a:lnTo>
                <a:lnTo>
                  <a:pt x="1948" y="164"/>
                </a:lnTo>
                <a:lnTo>
                  <a:pt x="1762" y="156"/>
                </a:lnTo>
                <a:lnTo>
                  <a:pt x="1582" y="148"/>
                </a:lnTo>
                <a:lnTo>
                  <a:pt x="1410" y="138"/>
                </a:lnTo>
                <a:lnTo>
                  <a:pt x="1244" y="128"/>
                </a:lnTo>
                <a:lnTo>
                  <a:pt x="1088" y="116"/>
                </a:lnTo>
                <a:lnTo>
                  <a:pt x="938" y="104"/>
                </a:lnTo>
                <a:lnTo>
                  <a:pt x="668" y="78"/>
                </a:lnTo>
                <a:lnTo>
                  <a:pt x="438" y="54"/>
                </a:lnTo>
                <a:lnTo>
                  <a:pt x="254" y="34"/>
                </a:lnTo>
                <a:lnTo>
                  <a:pt x="116" y="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18" name="Freeform 5"/>
          <p:cNvSpPr>
            <a:spLocks noEditPoints="1"/>
          </p:cNvSpPr>
          <p:nvPr/>
        </p:nvSpPr>
        <p:spPr bwMode="gray">
          <a:xfrm>
            <a:off x="0" y="0"/>
            <a:ext cx="9144000" cy="6858000"/>
          </a:xfrm>
          <a:custGeom>
            <a:avLst/>
            <a:gdLst/>
            <a:ahLst/>
            <a:cxnLst/>
            <a:rect l="0" t="0" r="r" b="b"/>
            <a:pathLst>
              <a:path w="5760" h="4320">
                <a:moveTo>
                  <a:pt x="0" y="0"/>
                </a:moveTo>
                <a:lnTo>
                  <a:pt x="0" y="4320"/>
                </a:lnTo>
                <a:lnTo>
                  <a:pt x="5760" y="4320"/>
                </a:lnTo>
                <a:lnTo>
                  <a:pt x="5760" y="0"/>
                </a:lnTo>
                <a:lnTo>
                  <a:pt x="0" y="0"/>
                </a:lnTo>
                <a:close/>
                <a:moveTo>
                  <a:pt x="5444" y="4004"/>
                </a:moveTo>
                <a:lnTo>
                  <a:pt x="324" y="4004"/>
                </a:lnTo>
                <a:lnTo>
                  <a:pt x="324" y="324"/>
                </a:lnTo>
                <a:lnTo>
                  <a:pt x="5444" y="324"/>
                </a:lnTo>
                <a:lnTo>
                  <a:pt x="5444" y="400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74928" y="1447799"/>
            <a:ext cx="1113516" cy="4572001"/>
          </a:xfrm>
        </p:spPr>
        <p:txBody>
          <a:bodyPr vert="eaVert" anchor="ctr" anchorCtr="0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738" y="1447799"/>
            <a:ext cx="4416936" cy="4572001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617F0-44B6-435F-A37F-A8192EFBAD42}" type="datetimeFigureOut">
              <a:rPr kumimoji="1" lang="ja-JP" altLang="en-US" smtClean="0"/>
              <a:t>2016/2/16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8546" y="6365498"/>
            <a:ext cx="3859795" cy="228660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268338FA-B449-4510-9618-206B598A9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9164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970" y="927098"/>
            <a:ext cx="6343672" cy="709865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ja-JP" altLang="en-US" dirty="0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617F0-44B6-435F-A37F-A8192EFBAD42}" type="datetimeFigureOut">
              <a:rPr kumimoji="1" lang="ja-JP" altLang="en-US" smtClean="0"/>
              <a:t>2016/2/16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268338FA-B449-4510-9618-206B598A9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4176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534" y="2257588"/>
            <a:ext cx="3090672" cy="3020344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588"/>
            <a:ext cx="3082516" cy="302034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617F0-44B6-435F-A37F-A8192EFBAD42}" type="datetimeFigureOut">
              <a:rPr kumimoji="1" lang="ja-JP" altLang="en-US" smtClean="0"/>
              <a:t>2016/2/16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268338FA-B449-4510-9618-206B598A9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0716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200"/>
            <a:ext cx="3636980" cy="3530603"/>
          </a:xfrm>
        </p:spPr>
        <p:txBody>
          <a:bodyPr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1" y="2489203"/>
            <a:ext cx="3636980" cy="3530600"/>
          </a:xfrm>
        </p:spPr>
        <p:txBody>
          <a:bodyPr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617F0-44B6-435F-A37F-A8192EFBAD42}" type="datetimeFigureOut">
              <a:rPr kumimoji="1" lang="ja-JP" altLang="en-US" smtClean="0"/>
              <a:t>2016/2/16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268338FA-B449-4510-9618-206B598A9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7758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18" y="2489200"/>
            <a:ext cx="3633502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0" y="3248490"/>
            <a:ext cx="3636980" cy="2771311"/>
          </a:xfrm>
        </p:spPr>
        <p:txBody>
          <a:bodyPr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1" y="2489200"/>
            <a:ext cx="3636979" cy="75663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5835"/>
            <a:ext cx="3636980" cy="2773967"/>
          </a:xfrm>
        </p:spPr>
        <p:txBody>
          <a:bodyPr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617F0-44B6-435F-A37F-A8192EFBAD42}" type="datetimeFigureOut">
              <a:rPr kumimoji="1" lang="ja-JP" altLang="en-US" smtClean="0"/>
              <a:t>2016/2/16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268338FA-B449-4510-9618-206B598A9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7122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617F0-44B6-435F-A37F-A8192EFBAD42}" type="datetimeFigureOut">
              <a:rPr kumimoji="1" lang="ja-JP" altLang="en-US" smtClean="0"/>
              <a:t>2016/2/16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268338FA-B449-4510-9618-206B598A9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1241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617F0-44B6-435F-A37F-A8192EFBAD42}" type="datetimeFigureOut">
              <a:rPr kumimoji="1" lang="ja-JP" altLang="en-US" smtClean="0"/>
              <a:t>2016/2/16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268338FA-B449-4510-9618-206B598A9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8274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47800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1" y="3086845"/>
            <a:ext cx="2712589" cy="2933701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617F0-44B6-435F-A37F-A8192EFBAD42}" type="datetimeFigureOut">
              <a:rPr kumimoji="1" lang="ja-JP" altLang="en-US" smtClean="0"/>
              <a:t>2016/2/16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268338FA-B449-4510-9618-206B598A9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2170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381390"/>
            <a:ext cx="2987089" cy="157480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086100"/>
            <a:ext cx="2987089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617F0-44B6-435F-A37F-A8192EFBAD42}" type="datetimeFigureOut">
              <a:rPr kumimoji="1" lang="ja-JP" altLang="en-US" smtClean="0"/>
              <a:t>2016/2/16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268338FA-B449-4510-9618-206B598A9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6787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5" name="Freeform 24"/>
            <p:cNvSpPr/>
            <p:nvPr/>
          </p:nvSpPr>
          <p:spPr bwMode="gray">
            <a:xfrm>
              <a:off x="485023" y="1856450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0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ja-JP" altLang="en-US" dirty="0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4382" y="2489200"/>
            <a:ext cx="6345260" cy="353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74443" y="6365498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A2E617F0-44B6-435F-A37F-A8192EFBAD42}" type="datetimeFigureOut">
              <a:rPr kumimoji="1" lang="ja-JP" altLang="en-US" smtClean="0"/>
              <a:t>2016/2/16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3" y="6365497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26" name="Rectangle 25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268338FA-B449-4510-9618-206B598A9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3507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kumimoji="1" sz="3600" b="1" i="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dirty="0" smtClean="0"/>
              <a:t>フォト川柳同好会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 dirty="0" smtClean="0"/>
              <a:t>会員募集のご案内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0194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フォト川柳とは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ja-JP" altLang="en-US" sz="2000" dirty="0"/>
              <a:t>気づきや感動を「写真＋川柳」の作品として残す</a:t>
            </a:r>
          </a:p>
          <a:p>
            <a:pPr>
              <a:lnSpc>
                <a:spcPct val="200000"/>
              </a:lnSpc>
            </a:pPr>
            <a:r>
              <a:rPr lang="ja-JP" altLang="en-US" sz="2000" dirty="0"/>
              <a:t>人に伝えたい瞬間をデジタルカメラで撮影する</a:t>
            </a:r>
          </a:p>
          <a:p>
            <a:pPr>
              <a:lnSpc>
                <a:spcPct val="200000"/>
              </a:lnSpc>
            </a:pPr>
            <a:r>
              <a:rPr lang="ja-JP" altLang="en-US" sz="2000" dirty="0"/>
              <a:t>撮影した写真に寄せて一句</a:t>
            </a:r>
            <a:r>
              <a:rPr lang="ja-JP" altLang="en-US" sz="2000" dirty="0" smtClean="0"/>
              <a:t>詠む</a:t>
            </a:r>
            <a:endParaRPr lang="ja-JP" altLang="en-US" sz="2000" dirty="0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633" y="4218040"/>
            <a:ext cx="2934718" cy="1958924"/>
          </a:xfrm>
          <a:prstGeom prst="rect">
            <a:avLst/>
          </a:prstGeom>
        </p:spPr>
      </p:pic>
      <p:sp>
        <p:nvSpPr>
          <p:cNvPr id="5" name="横巻き 4"/>
          <p:cNvSpPr/>
          <p:nvPr/>
        </p:nvSpPr>
        <p:spPr>
          <a:xfrm>
            <a:off x="1563328" y="4660489"/>
            <a:ext cx="4680000" cy="1080000"/>
          </a:xfrm>
          <a:prstGeom prst="horizontalScroll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何気ない日常の中に新しい発見がある！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36794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サークル活動の概要</a:t>
            </a:r>
            <a:endParaRPr kumimoji="1" lang="ja-JP" altLang="en-US" dirty="0"/>
          </a:p>
        </p:txBody>
      </p:sp>
      <p:graphicFrame>
        <p:nvGraphicFramePr>
          <p:cNvPr id="4" name="コンテンツ プレースホルダー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43644960"/>
              </p:ext>
            </p:extLst>
          </p:nvPr>
        </p:nvGraphicFramePr>
        <p:xfrm>
          <a:off x="567560" y="2585544"/>
          <a:ext cx="8040412" cy="3563009"/>
        </p:xfrm>
        <a:graphic>
          <a:graphicData uri="http://schemas.openxmlformats.org/drawingml/2006/table">
            <a:tbl>
              <a:tblPr bandCol="1">
                <a:tableStyleId>{284E427A-3D55-4303-BF80-6455036E1DE7}</a:tableStyleId>
              </a:tblPr>
              <a:tblGrid>
                <a:gridCol w="1494185">
                  <a:extLst>
                    <a:ext uri="{9D8B030D-6E8A-4147-A177-3AD203B41FA5}">
                      <a16:colId xmlns:a16="http://schemas.microsoft.com/office/drawing/2014/main" val="4119212022"/>
                    </a:ext>
                  </a:extLst>
                </a:gridCol>
                <a:gridCol w="6546227">
                  <a:extLst>
                    <a:ext uri="{9D8B030D-6E8A-4147-A177-3AD203B41FA5}">
                      <a16:colId xmlns:a16="http://schemas.microsoft.com/office/drawing/2014/main" val="3383454866"/>
                    </a:ext>
                  </a:extLst>
                </a:gridCol>
              </a:tblGrid>
              <a:tr h="684473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活動日時</a:t>
                      </a:r>
                      <a:endParaRPr kumimoji="1" lang="ja-JP" altLang="en-US" dirty="0"/>
                    </a:p>
                  </a:txBody>
                  <a:tcPr marL="73586" marR="73586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毎週水曜日　</a:t>
                      </a:r>
                      <a:r>
                        <a:rPr kumimoji="1" lang="en-US" altLang="ja-JP" dirty="0" smtClean="0"/>
                        <a:t>15</a:t>
                      </a:r>
                      <a:r>
                        <a:rPr kumimoji="1" lang="ja-JP" altLang="en-US" dirty="0" smtClean="0"/>
                        <a:t>：</a:t>
                      </a:r>
                      <a:r>
                        <a:rPr kumimoji="1" lang="en-US" altLang="ja-JP" dirty="0" smtClean="0"/>
                        <a:t>00</a:t>
                      </a:r>
                      <a:r>
                        <a:rPr kumimoji="1" lang="ja-JP" altLang="en-US" dirty="0" smtClean="0"/>
                        <a:t>～</a:t>
                      </a:r>
                      <a:r>
                        <a:rPr kumimoji="1" lang="en-US" altLang="ja-JP" dirty="0" smtClean="0"/>
                        <a:t>19</a:t>
                      </a:r>
                      <a:r>
                        <a:rPr kumimoji="1" lang="ja-JP" altLang="en-US" dirty="0" smtClean="0"/>
                        <a:t>：</a:t>
                      </a:r>
                      <a:r>
                        <a:rPr kumimoji="1" lang="en-US" altLang="ja-JP" dirty="0" smtClean="0"/>
                        <a:t>00</a:t>
                      </a:r>
                      <a:endParaRPr kumimoji="1" lang="ja-JP" altLang="en-US" dirty="0"/>
                    </a:p>
                  </a:txBody>
                  <a:tcPr marL="73586" marR="73586" anchor="ctr"/>
                </a:tc>
                <a:extLst>
                  <a:ext uri="{0D108BD9-81ED-4DB2-BD59-A6C34878D82A}">
                    <a16:rowId xmlns:a16="http://schemas.microsoft.com/office/drawing/2014/main" val="62328093"/>
                  </a:ext>
                </a:extLst>
              </a:tr>
              <a:tr h="684473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活動場所</a:t>
                      </a:r>
                      <a:endParaRPr kumimoji="1" lang="ja-JP" altLang="en-US" dirty="0"/>
                    </a:p>
                  </a:txBody>
                  <a:tcPr marL="73586" marR="73586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学生会館　</a:t>
                      </a:r>
                      <a:r>
                        <a:rPr kumimoji="1" lang="en-US" altLang="ja-JP" dirty="0" smtClean="0"/>
                        <a:t>306</a:t>
                      </a:r>
                      <a:r>
                        <a:rPr kumimoji="1" lang="ja-JP" altLang="en-US" dirty="0" smtClean="0"/>
                        <a:t>号室</a:t>
                      </a:r>
                      <a:endParaRPr kumimoji="1" lang="ja-JP" altLang="en-US" dirty="0"/>
                    </a:p>
                  </a:txBody>
                  <a:tcPr marL="73586" marR="73586" anchor="ctr"/>
                </a:tc>
                <a:extLst>
                  <a:ext uri="{0D108BD9-81ED-4DB2-BD59-A6C34878D82A}">
                    <a16:rowId xmlns:a16="http://schemas.microsoft.com/office/drawing/2014/main" val="3912641777"/>
                  </a:ext>
                </a:extLst>
              </a:tr>
              <a:tr h="2194063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年会費</a:t>
                      </a:r>
                      <a:endParaRPr kumimoji="1" lang="ja-JP" altLang="en-US" dirty="0"/>
                    </a:p>
                  </a:txBody>
                  <a:tcPr marL="73586" marR="73586"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2,000</a:t>
                      </a:r>
                      <a:r>
                        <a:rPr kumimoji="1" lang="ja-JP" altLang="en-US" dirty="0" smtClean="0"/>
                        <a:t>円</a:t>
                      </a:r>
                    </a:p>
                    <a:p>
                      <a:r>
                        <a:rPr kumimoji="1" lang="en-US" altLang="ja-JP" dirty="0" smtClean="0"/>
                        <a:t>※</a:t>
                      </a:r>
                      <a:r>
                        <a:rPr kumimoji="1" lang="ja-JP" altLang="en-US" dirty="0" smtClean="0"/>
                        <a:t>会報制作費、事務連絡費に当てさせていただきます。</a:t>
                      </a:r>
                    </a:p>
                    <a:p>
                      <a:r>
                        <a:rPr kumimoji="1" lang="en-US" altLang="ja-JP" dirty="0" smtClean="0"/>
                        <a:t>※</a:t>
                      </a:r>
                      <a:r>
                        <a:rPr kumimoji="1" lang="ja-JP" altLang="en-US" dirty="0" smtClean="0"/>
                        <a:t>各イベントに参加する場合、別途費用がかかる場合があります。</a:t>
                      </a:r>
                    </a:p>
                  </a:txBody>
                  <a:tcPr marL="73586" marR="73586" anchor="ctr"/>
                </a:tc>
                <a:extLst>
                  <a:ext uri="{0D108BD9-81ED-4DB2-BD59-A6C34878D82A}">
                    <a16:rowId xmlns:a16="http://schemas.microsoft.com/office/drawing/2014/main" val="30550754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523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部員内訳</a:t>
            </a:r>
            <a:endParaRPr kumimoji="1" lang="ja-JP" altLang="en-US" dirty="0"/>
          </a:p>
        </p:txBody>
      </p:sp>
      <p:graphicFrame>
        <p:nvGraphicFramePr>
          <p:cNvPr id="6" name="コンテンツ プレースホルダー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7238737"/>
              </p:ext>
            </p:extLst>
          </p:nvPr>
        </p:nvGraphicFramePr>
        <p:xfrm>
          <a:off x="863600" y="2489200"/>
          <a:ext cx="7618248" cy="38485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1513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1</a:t>
            </a:r>
            <a:r>
              <a:rPr kumimoji="1" lang="ja-JP" altLang="en-US" dirty="0" smtClean="0"/>
              <a:t>日の活動内容</a:t>
            </a:r>
            <a:endParaRPr kumimoji="1" lang="ja-JP" altLang="en-US" dirty="0"/>
          </a:p>
        </p:txBody>
      </p:sp>
      <p:graphicFrame>
        <p:nvGraphicFramePr>
          <p:cNvPr id="4" name="コンテンツ プレースホルダー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73311332"/>
              </p:ext>
            </p:extLst>
          </p:nvPr>
        </p:nvGraphicFramePr>
        <p:xfrm>
          <a:off x="579821" y="2568026"/>
          <a:ext cx="7996620" cy="38170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70953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308E40A-A59C-4D03-88E5-C447F73F4C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graphicEl>
                                              <a:dgm id="{A308E40A-A59C-4D03-88E5-C447F73F4CE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graphicEl>
                                              <a:dgm id="{A308E40A-A59C-4D03-88E5-C447F73F4C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graphicEl>
                                              <a:dgm id="{A308E40A-A59C-4D03-88E5-C447F73F4C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08F2526-9BDE-4603-B1B5-7E8A2BAA863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graphicEl>
                                              <a:dgm id="{808F2526-9BDE-4603-B1B5-7E8A2BAA863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graphicEl>
                                              <a:dgm id="{808F2526-9BDE-4603-B1B5-7E8A2BAA863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graphicEl>
                                              <a:dgm id="{808F2526-9BDE-4603-B1B5-7E8A2BAA863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79744B3-BBDF-456E-861F-F6767601C90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graphicEl>
                                              <a:dgm id="{C79744B3-BBDF-456E-861F-F6767601C90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graphicEl>
                                              <a:dgm id="{C79744B3-BBDF-456E-861F-F6767601C90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graphicEl>
                                              <a:dgm id="{C79744B3-BBDF-456E-861F-F6767601C90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46A6298-D138-4141-8317-CE53A9F1B2D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graphicEl>
                                              <a:dgm id="{F46A6298-D138-4141-8317-CE53A9F1B2D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graphicEl>
                                              <a:dgm id="{F46A6298-D138-4141-8317-CE53A9F1B2D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graphicEl>
                                              <a:dgm id="{F46A6298-D138-4141-8317-CE53A9F1B2D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D8B6DBE-65AC-44BC-83AF-F87B3D50D3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graphicEl>
                                              <a:dgm id="{5D8B6DBE-65AC-44BC-83AF-F87B3D50D3F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graphicEl>
                                              <a:dgm id="{5D8B6DBE-65AC-44BC-83AF-F87B3D50D3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graphicEl>
                                              <a:dgm id="{5D8B6DBE-65AC-44BC-83AF-F87B3D50D3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D40C643-4B6D-41C2-B9FA-505DF6EE3D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graphicEl>
                                              <a:dgm id="{7D40C643-4B6D-41C2-B9FA-505DF6EE3D2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graphicEl>
                                              <a:dgm id="{7D40C643-4B6D-41C2-B9FA-505DF6EE3D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graphicEl>
                                              <a:dgm id="{7D40C643-4B6D-41C2-B9FA-505DF6EE3D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F3A6F21-9EA8-4718-82E8-A082916DDA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>
                                            <p:graphicEl>
                                              <a:dgm id="{7F3A6F21-9EA8-4718-82E8-A082916DDA8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graphicEl>
                                              <a:dgm id="{7F3A6F21-9EA8-4718-82E8-A082916DDA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graphicEl>
                                              <a:dgm id="{7F3A6F21-9EA8-4718-82E8-A082916DDA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6A54EAD-E474-4487-A438-6882F88B70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">
                                            <p:graphicEl>
                                              <a:dgm id="{66A54EAD-E474-4487-A438-6882F88B709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graphicEl>
                                              <a:dgm id="{66A54EAD-E474-4487-A438-6882F88B70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>
                                            <p:graphicEl>
                                              <a:dgm id="{66A54EAD-E474-4487-A438-6882F88B70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lvlOne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年間スケジュール</a:t>
            </a:r>
            <a:endParaRPr kumimoji="1" lang="ja-JP" altLang="en-US" dirty="0"/>
          </a:p>
        </p:txBody>
      </p:sp>
      <p:graphicFrame>
        <p:nvGraphicFramePr>
          <p:cNvPr id="4" name="コンテンツ プレースホルダー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85101626"/>
              </p:ext>
            </p:extLst>
          </p:nvPr>
        </p:nvGraphicFramePr>
        <p:xfrm>
          <a:off x="597118" y="2345888"/>
          <a:ext cx="8010853" cy="4044231"/>
        </p:xfrm>
        <a:graphic>
          <a:graphicData uri="http://schemas.openxmlformats.org/drawingml/2006/table">
            <a:tbl>
              <a:tblPr firstRow="1" bandRow="1">
                <a:tableStyleId>{69C7853C-536D-4A76-A0AE-DD22124D55A5}</a:tableStyleId>
              </a:tblPr>
              <a:tblGrid>
                <a:gridCol w="1201273">
                  <a:extLst>
                    <a:ext uri="{9D8B030D-6E8A-4147-A177-3AD203B41FA5}">
                      <a16:colId xmlns:a16="http://schemas.microsoft.com/office/drawing/2014/main" val="4218217763"/>
                    </a:ext>
                  </a:extLst>
                </a:gridCol>
                <a:gridCol w="6809580">
                  <a:extLst>
                    <a:ext uri="{9D8B030D-6E8A-4147-A177-3AD203B41FA5}">
                      <a16:colId xmlns:a16="http://schemas.microsoft.com/office/drawing/2014/main" val="1699309496"/>
                    </a:ext>
                  </a:extLst>
                </a:gridCol>
              </a:tblGrid>
              <a:tr h="47849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月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行事</a:t>
                      </a:r>
                      <a:endParaRPr kumimoji="1" lang="ja-JP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42654526"/>
                  </a:ext>
                </a:extLst>
              </a:tr>
              <a:tr h="59429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4</a:t>
                      </a:r>
                      <a:r>
                        <a:rPr kumimoji="1" lang="ja-JP" altLang="en-US" dirty="0" smtClean="0"/>
                        <a:t>月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新入生歓迎会の開催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6765681"/>
                  </a:ext>
                </a:extLst>
              </a:tr>
              <a:tr h="59429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6</a:t>
                      </a:r>
                      <a:r>
                        <a:rPr kumimoji="1" lang="ja-JP" altLang="en-US" dirty="0" smtClean="0"/>
                        <a:t>月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/>
                        <a:t>写真研修セミナーへの参加、学生文化フェスタへの出展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65100601"/>
                  </a:ext>
                </a:extLst>
              </a:tr>
              <a:tr h="59429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8</a:t>
                      </a:r>
                      <a:r>
                        <a:rPr kumimoji="1" lang="ja-JP" altLang="en-US" dirty="0" smtClean="0"/>
                        <a:t>月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夏合宿</a:t>
                      </a:r>
                      <a:endParaRPr kumimoji="1" lang="ja-JP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87215854"/>
                  </a:ext>
                </a:extLst>
              </a:tr>
              <a:tr h="59429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11</a:t>
                      </a:r>
                      <a:r>
                        <a:rPr kumimoji="1" lang="ja-JP" altLang="en-US" dirty="0" smtClean="0"/>
                        <a:t>月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学園祭での作品展の開催</a:t>
                      </a:r>
                      <a:endParaRPr kumimoji="1" lang="ja-JP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81159968"/>
                  </a:ext>
                </a:extLst>
              </a:tr>
              <a:tr h="59429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12</a:t>
                      </a:r>
                      <a:r>
                        <a:rPr kumimoji="1" lang="ja-JP" altLang="en-US" dirty="0" smtClean="0"/>
                        <a:t>月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英雄社短歌大賞への応募</a:t>
                      </a:r>
                      <a:endParaRPr kumimoji="1" lang="ja-JP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48911043"/>
                  </a:ext>
                </a:extLst>
              </a:tr>
              <a:tr h="59429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</a:t>
                      </a:r>
                      <a:r>
                        <a:rPr kumimoji="1" lang="ja-JP" altLang="en-US" dirty="0" smtClean="0"/>
                        <a:t>月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mtClean="0"/>
                        <a:t>作品集</a:t>
                      </a:r>
                      <a:r>
                        <a:rPr kumimoji="1" lang="ja-JP" altLang="en-US" dirty="0" smtClean="0"/>
                        <a:t>の制作、追い出しコンパの開催</a:t>
                      </a:r>
                      <a:endParaRPr kumimoji="1" lang="ja-JP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414086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076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イオン ボードルーム">
  <a:themeElements>
    <a:clrScheme name="ペーパー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イオン ボードルーム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イオン ボードルーム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30</TotalTime>
  <Words>220</Words>
  <Application>Microsoft Office PowerPoint</Application>
  <PresentationFormat>画面に合わせる (4:3)</PresentationFormat>
  <Paragraphs>43</Paragraphs>
  <Slides>6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2" baseType="lpstr">
      <vt:lpstr>メイリオ</vt:lpstr>
      <vt:lpstr>游ゴシック</vt:lpstr>
      <vt:lpstr>Arial</vt:lpstr>
      <vt:lpstr>Century Gothic</vt:lpstr>
      <vt:lpstr>Wingdings 3</vt:lpstr>
      <vt:lpstr>イオン ボードルーム</vt:lpstr>
      <vt:lpstr>フォト川柳同好会</vt:lpstr>
      <vt:lpstr>フォト川柳とは</vt:lpstr>
      <vt:lpstr>サークル活動の概要</vt:lpstr>
      <vt:lpstr>部員内訳</vt:lpstr>
      <vt:lpstr>1日の活動内容</vt:lpstr>
      <vt:lpstr>年間スケジュール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フォト川柳同好会</dc:title>
  <dcterms:created xsi:type="dcterms:W3CDTF">2015-10-28T00:45:52Z</dcterms:created>
  <dcterms:modified xsi:type="dcterms:W3CDTF">2016-02-16T04:56:52Z</dcterms:modified>
</cp:coreProperties>
</file>