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16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7DA8C-256E-4CA5-AC10-5643138F5305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F01C-6993-4DB6-818B-2EFDAD8602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94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257" y="171451"/>
            <a:ext cx="8654143" cy="922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1257" y="1265464"/>
            <a:ext cx="8654143" cy="4911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7DA8C-256E-4CA5-AC10-5643138F5305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8F01C-6993-4DB6-818B-2EFDAD8602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7473950" y="6451600"/>
            <a:ext cx="139653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200" b="1" dirty="0">
                <a:solidFill>
                  <a:srgbClr val="71DC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altLang="ja-JP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iNF2016</a:t>
            </a:r>
            <a:endParaRPr lang="ja-JP" altLang="en-US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516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61257" y="171451"/>
            <a:ext cx="8654143" cy="553479"/>
          </a:xfrm>
        </p:spPr>
        <p:txBody>
          <a:bodyPr>
            <a:noAutofit/>
          </a:bodyPr>
          <a:lstStyle/>
          <a:p>
            <a:pPr algn="ctr"/>
            <a:r>
              <a:rPr lang="ja-JP" altLang="en-US" sz="3200" dirty="0" smtClean="0"/>
              <a:t>発表タイトル</a:t>
            </a:r>
            <a:endParaRPr kumimoji="1" lang="ja-JP" altLang="en-US" sz="3200" dirty="0"/>
          </a:p>
        </p:txBody>
      </p:sp>
      <p:sp>
        <p:nvSpPr>
          <p:cNvPr id="6" name="タイトル 3"/>
          <p:cNvSpPr txBox="1">
            <a:spLocks/>
          </p:cNvSpPr>
          <p:nvPr/>
        </p:nvSpPr>
        <p:spPr>
          <a:xfrm>
            <a:off x="261257" y="724930"/>
            <a:ext cx="8654143" cy="94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2400" dirty="0" smtClean="0"/>
              <a:t>◯県大　太郎</a:t>
            </a:r>
            <a:r>
              <a:rPr lang="ja-JP" altLang="en-US" sz="2400" baseline="30000" dirty="0" smtClean="0"/>
              <a:t>✝</a:t>
            </a:r>
            <a:r>
              <a:rPr lang="ja-JP" altLang="en-US" sz="2400" dirty="0" smtClean="0"/>
              <a:t>，愛知　花子</a:t>
            </a:r>
            <a:r>
              <a:rPr lang="ja-JP" altLang="en-US" sz="2400" baseline="30000" dirty="0" smtClean="0"/>
              <a:t>✝</a:t>
            </a:r>
            <a:endParaRPr lang="en-US" altLang="ja-JP" sz="2400" baseline="-25000" dirty="0" smtClean="0"/>
          </a:p>
          <a:p>
            <a:pPr algn="ctr"/>
            <a:r>
              <a:rPr lang="ja-JP" altLang="en-US" sz="2400" baseline="30000" dirty="0" smtClean="0"/>
              <a:t>✝</a:t>
            </a:r>
            <a:r>
              <a:rPr lang="ja-JP" altLang="en-US" sz="2400" dirty="0"/>
              <a:t>△</a:t>
            </a:r>
            <a:r>
              <a:rPr lang="ja-JP" altLang="en-US" sz="2400" dirty="0" smtClean="0"/>
              <a:t>△大学　△△学部　△△学科</a:t>
            </a:r>
            <a:r>
              <a:rPr lang="ja-JP" altLang="en-US" sz="3200" dirty="0" smtClean="0"/>
              <a:t>　</a:t>
            </a:r>
            <a:endParaRPr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61257" y="1658637"/>
            <a:ext cx="8654143" cy="9828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こちらのスペースに研究背景・目的を書いてください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61256" y="2880670"/>
            <a:ext cx="4228365" cy="2627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こちらのスペースに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手法</a:t>
            </a:r>
            <a:r>
              <a:rPr kumimoji="1" lang="ja-JP" altLang="en-US" dirty="0" smtClean="0">
                <a:solidFill>
                  <a:schemeClr val="tx1"/>
                </a:solidFill>
              </a:rPr>
              <a:t>を説明してください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687034" y="2880670"/>
            <a:ext cx="4228365" cy="2627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こちらのスペースに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実験・考察</a:t>
            </a:r>
            <a:r>
              <a:rPr kumimoji="1" lang="ja-JP" altLang="en-US" dirty="0" smtClean="0">
                <a:solidFill>
                  <a:schemeClr val="tx1"/>
                </a:solidFill>
              </a:rPr>
              <a:t>を説明してください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61256" y="5625286"/>
            <a:ext cx="8654143" cy="665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こちらのスペースに結論を書いてください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08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スライド作成について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 smtClean="0"/>
              <a:t>発表者の名前の前に◯を記入してください．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1</a:t>
            </a:r>
            <a:r>
              <a:rPr kumimoji="1" lang="ja-JP" altLang="en-US" sz="2000" dirty="0" smtClean="0"/>
              <a:t>枚目のスライドを編集してください．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フォントの種類は自由ですが，フォントサイズは</a:t>
            </a:r>
            <a:r>
              <a:rPr kumimoji="1" lang="en-US" altLang="ja-JP" sz="2400" u="sng" dirty="0" smtClean="0"/>
              <a:t>18pt</a:t>
            </a:r>
            <a:r>
              <a:rPr kumimoji="1" lang="ja-JP" altLang="en-US" sz="2000" dirty="0" smtClean="0"/>
              <a:t>以上でお願いします．</a:t>
            </a:r>
            <a:endParaRPr kumimoji="1" lang="en-US" altLang="ja-JP" sz="2000" dirty="0" smtClean="0"/>
          </a:p>
          <a:p>
            <a:r>
              <a:rPr lang="ja-JP" altLang="en-US" sz="2000" dirty="0"/>
              <a:t>スライド</a:t>
            </a:r>
            <a:r>
              <a:rPr lang="ja-JP" altLang="en-US" sz="2000" dirty="0" smtClean="0"/>
              <a:t>の背景は自由に変更可能ですが，各項目の内容は守ってください．</a:t>
            </a:r>
            <a:r>
              <a:rPr lang="en-US" altLang="ja-JP" sz="2000" dirty="0" smtClean="0"/>
              <a:t>(</a:t>
            </a:r>
            <a:r>
              <a:rPr lang="ja-JP" altLang="en-US" sz="2000" dirty="0" smtClean="0"/>
              <a:t>枠線は消すことが可能</a:t>
            </a:r>
            <a:r>
              <a:rPr lang="en-US" altLang="ja-JP" sz="2000" dirty="0" smtClean="0"/>
              <a:t>)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1</a:t>
            </a:r>
            <a:r>
              <a:rPr kumimoji="1" lang="ja-JP" altLang="en-US" sz="2000" dirty="0" smtClean="0"/>
              <a:t>人あたりスライド</a:t>
            </a:r>
            <a:r>
              <a:rPr kumimoji="1" lang="en-US" altLang="ja-JP" sz="2000" dirty="0" smtClean="0"/>
              <a:t>1</a:t>
            </a:r>
            <a:r>
              <a:rPr kumimoji="1" lang="ja-JP" altLang="en-US" sz="2000" dirty="0" smtClean="0"/>
              <a:t>枚です．</a:t>
            </a:r>
            <a:endParaRPr kumimoji="1" lang="en-US" altLang="ja-JP" sz="2000" dirty="0" smtClean="0"/>
          </a:p>
          <a:p>
            <a:r>
              <a:rPr lang="ja-JP" altLang="en-US" sz="2000" dirty="0"/>
              <a:t>制限時間になる</a:t>
            </a:r>
            <a:r>
              <a:rPr lang="ja-JP" altLang="en-US" sz="2000" dirty="0" smtClean="0"/>
              <a:t>と自動的に次の発表者スライドへと変わります．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提出は</a:t>
            </a:r>
            <a:r>
              <a:rPr kumimoji="1" lang="en-US" altLang="ja-JP" sz="2000" dirty="0" smtClean="0"/>
              <a:t>PDF</a:t>
            </a:r>
            <a:r>
              <a:rPr kumimoji="1" lang="ja-JP" altLang="en-US" sz="2000" dirty="0" smtClean="0"/>
              <a:t>ファイルであるため，動画やアニメーションは不可です．</a:t>
            </a:r>
            <a:endParaRPr lang="en-US" altLang="ja-JP" sz="2000" dirty="0"/>
          </a:p>
          <a:p>
            <a:r>
              <a:rPr kumimoji="1" lang="ja-JP" altLang="en-US" sz="2000" dirty="0" smtClean="0"/>
              <a:t>スライドには発表番号および申込番号を記入しないで下さい．プログラム委員会が最後に追加します．</a:t>
            </a:r>
            <a:endParaRPr kumimoji="1" lang="en-US" altLang="ja-JP" sz="2000" dirty="0" smtClean="0"/>
          </a:p>
          <a:p>
            <a:r>
              <a:rPr lang="ja-JP" altLang="en-US" sz="2000" dirty="0"/>
              <a:t>提出期限</a:t>
            </a:r>
            <a:r>
              <a:rPr lang="ja-JP" altLang="en-US" sz="2000" dirty="0" smtClean="0"/>
              <a:t>は</a:t>
            </a:r>
            <a:r>
              <a:rPr lang="en-US" altLang="ja-JP" sz="2000" u="sng" dirty="0" smtClean="0">
                <a:solidFill>
                  <a:srgbClr val="FF0000"/>
                </a:solidFill>
              </a:rPr>
              <a:t>11</a:t>
            </a:r>
            <a:r>
              <a:rPr lang="ja-JP" altLang="en-US" sz="2000" u="sng" dirty="0" smtClean="0">
                <a:solidFill>
                  <a:srgbClr val="FF0000"/>
                </a:solidFill>
              </a:rPr>
              <a:t>月</a:t>
            </a:r>
            <a:r>
              <a:rPr lang="en-US" altLang="ja-JP" sz="2000" u="sng" dirty="0" smtClean="0">
                <a:solidFill>
                  <a:srgbClr val="FF0000"/>
                </a:solidFill>
              </a:rPr>
              <a:t>18</a:t>
            </a:r>
            <a:r>
              <a:rPr lang="ja-JP" altLang="en-US" sz="2000" u="sng" dirty="0" smtClean="0">
                <a:solidFill>
                  <a:srgbClr val="FF0000"/>
                </a:solidFill>
              </a:rPr>
              <a:t>日</a:t>
            </a:r>
            <a:r>
              <a:rPr lang="en-US" altLang="ja-JP" sz="2000" u="sng" dirty="0" smtClean="0">
                <a:solidFill>
                  <a:srgbClr val="FF0000"/>
                </a:solidFill>
              </a:rPr>
              <a:t>(</a:t>
            </a:r>
            <a:r>
              <a:rPr lang="ja-JP" altLang="en-US" sz="2000" u="sng" dirty="0" smtClean="0">
                <a:solidFill>
                  <a:srgbClr val="FF0000"/>
                </a:solidFill>
              </a:rPr>
              <a:t>金</a:t>
            </a:r>
            <a:r>
              <a:rPr lang="en-US" altLang="ja-JP" sz="2000" u="sng" dirty="0" smtClean="0">
                <a:solidFill>
                  <a:srgbClr val="FF0000"/>
                </a:solidFill>
              </a:rPr>
              <a:t>)23</a:t>
            </a:r>
            <a:r>
              <a:rPr lang="ja-JP" altLang="en-US" sz="2000" u="sng" dirty="0" smtClean="0">
                <a:solidFill>
                  <a:srgbClr val="FF0000"/>
                </a:solidFill>
              </a:rPr>
              <a:t>：</a:t>
            </a:r>
            <a:r>
              <a:rPr lang="en-US" altLang="ja-JP" sz="2000" u="sng" dirty="0" smtClean="0">
                <a:solidFill>
                  <a:srgbClr val="FF0000"/>
                </a:solidFill>
              </a:rPr>
              <a:t>59</a:t>
            </a:r>
            <a:r>
              <a:rPr lang="ja-JP" altLang="en-US" sz="2000" dirty="0" smtClean="0"/>
              <a:t>となっております．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53522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ユーザー定義 2">
      <a:majorFont>
        <a:latin typeface="Times New Roman"/>
        <a:ea typeface="メイリオ"/>
        <a:cs typeface=""/>
      </a:majorFont>
      <a:minorFont>
        <a:latin typeface="Times New Roman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489</TotalTime>
  <Words>188</Words>
  <Application>Microsoft Office PowerPoint</Application>
  <PresentationFormat>画面に合わせる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Times New Roman</vt:lpstr>
      <vt:lpstr>Office テーマ</vt:lpstr>
      <vt:lpstr>発表タイトル</vt:lpstr>
      <vt:lpstr>スライド作成について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発表タイトル</dc:title>
  <dc:creator>Yuki</dc:creator>
  <cp:lastModifiedBy>Yuki</cp:lastModifiedBy>
  <cp:revision>8</cp:revision>
  <dcterms:created xsi:type="dcterms:W3CDTF">2016-09-12T21:12:31Z</dcterms:created>
  <dcterms:modified xsi:type="dcterms:W3CDTF">2016-09-13T05:22:17Z</dcterms:modified>
</cp:coreProperties>
</file>