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67" r:id="rId4"/>
    <p:sldId id="269" r:id="rId5"/>
    <p:sldId id="266" r:id="rId6"/>
    <p:sldId id="271" r:id="rId7"/>
    <p:sldId id="264" r:id="rId8"/>
    <p:sldId id="265" r:id="rId9"/>
    <p:sldId id="260" r:id="rId10"/>
    <p:sldId id="263" r:id="rId11"/>
    <p:sldId id="272" r:id="rId12"/>
    <p:sldId id="270" r:id="rId13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9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A3E5F1-6E58-4E8E-AD17-947E1F13161A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EE2E21B0-33B6-4FFF-B762-E017176FAEFA}">
      <dgm:prSet phldrT="[テキスト]"/>
      <dgm:spPr/>
      <dgm:t>
        <a:bodyPr/>
        <a:lstStyle/>
        <a:p>
          <a:r>
            <a:rPr kumimoji="1" lang="ja-JP" altLang="en-US" dirty="0" smtClean="0"/>
            <a:t>基礎知識の習得</a:t>
          </a:r>
          <a:endParaRPr kumimoji="1" lang="ja-JP" altLang="en-US" dirty="0"/>
        </a:p>
      </dgm:t>
    </dgm:pt>
    <dgm:pt modelId="{4B28D9CF-CB88-4C82-8248-5F92391FE5C5}" type="parTrans" cxnId="{DFB80F53-7226-4CAC-B2C9-466EA3A4E42E}">
      <dgm:prSet/>
      <dgm:spPr/>
      <dgm:t>
        <a:bodyPr/>
        <a:lstStyle/>
        <a:p>
          <a:endParaRPr kumimoji="1" lang="ja-JP" altLang="en-US"/>
        </a:p>
      </dgm:t>
    </dgm:pt>
    <dgm:pt modelId="{1357CBFE-E050-47A9-A47D-46FFE660A1CB}" type="sibTrans" cxnId="{DFB80F53-7226-4CAC-B2C9-466EA3A4E42E}">
      <dgm:prSet/>
      <dgm:spPr/>
      <dgm:t>
        <a:bodyPr/>
        <a:lstStyle/>
        <a:p>
          <a:endParaRPr kumimoji="1" lang="ja-JP" altLang="en-US"/>
        </a:p>
      </dgm:t>
    </dgm:pt>
    <dgm:pt modelId="{62B26C2E-45AD-419A-AE53-352F20326F0C}">
      <dgm:prSet phldrT="[テキスト]" custT="1"/>
      <dgm:spPr/>
      <dgm:t>
        <a:bodyPr/>
        <a:lstStyle/>
        <a:p>
          <a:r>
            <a:rPr kumimoji="1" lang="en-US" altLang="ja-JP" sz="2800" dirty="0" smtClean="0"/>
            <a:t>Android</a:t>
          </a:r>
          <a:endParaRPr kumimoji="1" lang="ja-JP" altLang="en-US" sz="2800" dirty="0"/>
        </a:p>
      </dgm:t>
    </dgm:pt>
    <dgm:pt modelId="{DBE61A6C-52FF-4C4C-80F9-4A49D5BA41C4}" type="parTrans" cxnId="{F991E625-7F4D-4227-AEF2-F82C865C948E}">
      <dgm:prSet/>
      <dgm:spPr/>
      <dgm:t>
        <a:bodyPr/>
        <a:lstStyle/>
        <a:p>
          <a:endParaRPr kumimoji="1" lang="ja-JP" altLang="en-US"/>
        </a:p>
      </dgm:t>
    </dgm:pt>
    <dgm:pt modelId="{2324BC8F-53D7-4CD0-948D-9BDCE4C8E714}" type="sibTrans" cxnId="{F991E625-7F4D-4227-AEF2-F82C865C948E}">
      <dgm:prSet/>
      <dgm:spPr/>
      <dgm:t>
        <a:bodyPr/>
        <a:lstStyle/>
        <a:p>
          <a:endParaRPr kumimoji="1" lang="ja-JP" altLang="en-US"/>
        </a:p>
      </dgm:t>
    </dgm:pt>
    <dgm:pt modelId="{1FBA035D-6B07-4C3C-BE53-36C746410E5F}">
      <dgm:prSet phldrT="[テキスト]"/>
      <dgm:spPr/>
      <dgm:t>
        <a:bodyPr/>
        <a:lstStyle/>
        <a:p>
          <a:r>
            <a:rPr kumimoji="1" lang="en-US" altLang="ja-JP" dirty="0" smtClean="0"/>
            <a:t>Android</a:t>
          </a:r>
          <a:r>
            <a:rPr kumimoji="1" lang="ja-JP" altLang="en-US" dirty="0" smtClean="0"/>
            <a:t>アプリケーション企画</a:t>
          </a:r>
          <a:endParaRPr kumimoji="1" lang="ja-JP" altLang="en-US" dirty="0"/>
        </a:p>
      </dgm:t>
    </dgm:pt>
    <dgm:pt modelId="{EB9B4AE1-2452-4EAB-B475-C0AF91127933}" type="parTrans" cxnId="{C29933F1-6CEA-4F12-8EF2-DD9DE5A58649}">
      <dgm:prSet/>
      <dgm:spPr/>
      <dgm:t>
        <a:bodyPr/>
        <a:lstStyle/>
        <a:p>
          <a:endParaRPr kumimoji="1" lang="ja-JP" altLang="en-US"/>
        </a:p>
      </dgm:t>
    </dgm:pt>
    <dgm:pt modelId="{638A2D0E-44D5-46C7-BCBD-3CC92002EC8B}" type="sibTrans" cxnId="{C29933F1-6CEA-4F12-8EF2-DD9DE5A58649}">
      <dgm:prSet/>
      <dgm:spPr/>
      <dgm:t>
        <a:bodyPr/>
        <a:lstStyle/>
        <a:p>
          <a:endParaRPr kumimoji="1" lang="ja-JP" altLang="en-US"/>
        </a:p>
      </dgm:t>
    </dgm:pt>
    <dgm:pt modelId="{D26E010C-9E6B-43E7-BA79-CA3AA005CB2D}">
      <dgm:prSet phldrT="[テキスト]"/>
      <dgm:spPr/>
      <dgm:t>
        <a:bodyPr/>
        <a:lstStyle/>
        <a:p>
          <a:endParaRPr kumimoji="1" lang="ja-JP" altLang="en-US" dirty="0"/>
        </a:p>
      </dgm:t>
    </dgm:pt>
    <dgm:pt modelId="{2BD98B4E-4988-4B23-9F3B-EDC0EC540E05}" type="parTrans" cxnId="{26044891-4C6F-4452-AA41-2C2BCAFECDDD}">
      <dgm:prSet/>
      <dgm:spPr/>
      <dgm:t>
        <a:bodyPr/>
        <a:lstStyle/>
        <a:p>
          <a:endParaRPr kumimoji="1" lang="ja-JP" altLang="en-US"/>
        </a:p>
      </dgm:t>
    </dgm:pt>
    <dgm:pt modelId="{1C0D97BB-2AC0-4EB7-80E2-F27D8ADBD5F9}" type="sibTrans" cxnId="{26044891-4C6F-4452-AA41-2C2BCAFECDDD}">
      <dgm:prSet/>
      <dgm:spPr/>
      <dgm:t>
        <a:bodyPr/>
        <a:lstStyle/>
        <a:p>
          <a:endParaRPr kumimoji="1" lang="ja-JP" altLang="en-US"/>
        </a:p>
      </dgm:t>
    </dgm:pt>
    <dgm:pt modelId="{749548AC-80A2-4F87-891F-942D4EAC82D2}">
      <dgm:prSet phldrT="[テキスト]" custT="1"/>
      <dgm:spPr/>
      <dgm:t>
        <a:bodyPr/>
        <a:lstStyle/>
        <a:p>
          <a:r>
            <a:rPr kumimoji="1" lang="en-US" altLang="ja-JP" sz="2800" dirty="0" smtClean="0"/>
            <a:t>Java</a:t>
          </a:r>
          <a:endParaRPr kumimoji="1" lang="ja-JP" altLang="en-US" sz="2800" dirty="0"/>
        </a:p>
      </dgm:t>
    </dgm:pt>
    <dgm:pt modelId="{A7E499CE-6751-43E2-A603-B1E05828F332}" type="parTrans" cxnId="{5408AED0-9DC7-428F-B624-E2EB57AB094C}">
      <dgm:prSet/>
      <dgm:spPr/>
      <dgm:t>
        <a:bodyPr/>
        <a:lstStyle/>
        <a:p>
          <a:endParaRPr kumimoji="1" lang="ja-JP" altLang="en-US"/>
        </a:p>
      </dgm:t>
    </dgm:pt>
    <dgm:pt modelId="{BA49B3C5-3880-48FB-B122-692F0DD4427B}" type="sibTrans" cxnId="{5408AED0-9DC7-428F-B624-E2EB57AB094C}">
      <dgm:prSet/>
      <dgm:spPr/>
      <dgm:t>
        <a:bodyPr/>
        <a:lstStyle/>
        <a:p>
          <a:endParaRPr kumimoji="1" lang="ja-JP" altLang="en-US"/>
        </a:p>
      </dgm:t>
    </dgm:pt>
    <dgm:pt modelId="{68612AB0-D309-4839-B52C-3619B5F3A63D}">
      <dgm:prSet phldrT="[テキスト]" custT="1"/>
      <dgm:spPr/>
      <dgm:t>
        <a:bodyPr/>
        <a:lstStyle/>
        <a:p>
          <a:r>
            <a:rPr kumimoji="1" lang="en-US" altLang="ja-JP" sz="2800" dirty="0" smtClean="0"/>
            <a:t>XML</a:t>
          </a:r>
          <a:endParaRPr kumimoji="1" lang="ja-JP" altLang="en-US" sz="2800" dirty="0"/>
        </a:p>
      </dgm:t>
    </dgm:pt>
    <dgm:pt modelId="{237FB9DE-270A-431C-A0DE-F3C7B26F13A7}" type="parTrans" cxnId="{50E5D346-B651-4A53-83DE-8C122005D0BC}">
      <dgm:prSet/>
      <dgm:spPr/>
      <dgm:t>
        <a:bodyPr/>
        <a:lstStyle/>
        <a:p>
          <a:endParaRPr kumimoji="1" lang="ja-JP" altLang="en-US"/>
        </a:p>
      </dgm:t>
    </dgm:pt>
    <dgm:pt modelId="{43B9BB44-F48E-4F17-B623-1C8B6C9B193B}" type="sibTrans" cxnId="{50E5D346-B651-4A53-83DE-8C122005D0BC}">
      <dgm:prSet/>
      <dgm:spPr/>
      <dgm:t>
        <a:bodyPr/>
        <a:lstStyle/>
        <a:p>
          <a:endParaRPr kumimoji="1" lang="ja-JP" altLang="en-US"/>
        </a:p>
      </dgm:t>
    </dgm:pt>
    <dgm:pt modelId="{FD30D89D-EC57-4496-A18D-E43FE7AA2EFA}" type="pres">
      <dgm:prSet presAssocID="{9EA3E5F1-6E58-4E8E-AD17-947E1F1316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EFC2BBD-5E91-4D12-9AE3-44FA0A727139}" type="pres">
      <dgm:prSet presAssocID="{EE2E21B0-33B6-4FFF-B762-E017176FAEFA}" presName="parentText" presStyleLbl="node1" presStyleIdx="0" presStyleCnt="2" custScaleX="60138" custLinFactNeighborX="-19931" custLinFactNeighborY="-36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3DEF40C-7CB1-439A-9F9F-A5EA3025B96A}" type="pres">
      <dgm:prSet presAssocID="{EE2E21B0-33B6-4FFF-B762-E017176FAEF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749EDCC-107C-47D1-A498-13AA39E00890}" type="pres">
      <dgm:prSet presAssocID="{1FBA035D-6B07-4C3C-BE53-36C746410E5F}" presName="parentText" presStyleLbl="node1" presStyleIdx="1" presStyleCnt="2" custScaleX="88506" custLinFactNeighborX="-5747" custLinFactNeighborY="145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373082-E8DA-4B63-A812-03A644210C4B}" type="pres">
      <dgm:prSet presAssocID="{1FBA035D-6B07-4C3C-BE53-36C746410E5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0E5D346-B651-4A53-83DE-8C122005D0BC}" srcId="{EE2E21B0-33B6-4FFF-B762-E017176FAEFA}" destId="{68612AB0-D309-4839-B52C-3619B5F3A63D}" srcOrd="2" destOrd="0" parTransId="{237FB9DE-270A-431C-A0DE-F3C7B26F13A7}" sibTransId="{43B9BB44-F48E-4F17-B623-1C8B6C9B193B}"/>
    <dgm:cxn modelId="{A277CAA4-EB52-42A2-BFE0-9F52D5488312}" type="presOf" srcId="{62B26C2E-45AD-419A-AE53-352F20326F0C}" destId="{43DEF40C-7CB1-439A-9F9F-A5EA3025B96A}" srcOrd="0" destOrd="0" presId="urn:microsoft.com/office/officeart/2005/8/layout/vList2"/>
    <dgm:cxn modelId="{994BF159-E8CA-46F5-A1A8-C2C3B996173B}" type="presOf" srcId="{9EA3E5F1-6E58-4E8E-AD17-947E1F13161A}" destId="{FD30D89D-EC57-4496-A18D-E43FE7AA2EFA}" srcOrd="0" destOrd="0" presId="urn:microsoft.com/office/officeart/2005/8/layout/vList2"/>
    <dgm:cxn modelId="{DFB80F53-7226-4CAC-B2C9-466EA3A4E42E}" srcId="{9EA3E5F1-6E58-4E8E-AD17-947E1F13161A}" destId="{EE2E21B0-33B6-4FFF-B762-E017176FAEFA}" srcOrd="0" destOrd="0" parTransId="{4B28D9CF-CB88-4C82-8248-5F92391FE5C5}" sibTransId="{1357CBFE-E050-47A9-A47D-46FFE660A1CB}"/>
    <dgm:cxn modelId="{78B25E6C-10A2-4572-A5CB-3C28DA5C4DE3}" type="presOf" srcId="{1FBA035D-6B07-4C3C-BE53-36C746410E5F}" destId="{7749EDCC-107C-47D1-A498-13AA39E00890}" srcOrd="0" destOrd="0" presId="urn:microsoft.com/office/officeart/2005/8/layout/vList2"/>
    <dgm:cxn modelId="{5408AED0-9DC7-428F-B624-E2EB57AB094C}" srcId="{EE2E21B0-33B6-4FFF-B762-E017176FAEFA}" destId="{749548AC-80A2-4F87-891F-942D4EAC82D2}" srcOrd="1" destOrd="0" parTransId="{A7E499CE-6751-43E2-A603-B1E05828F332}" sibTransId="{BA49B3C5-3880-48FB-B122-692F0DD4427B}"/>
    <dgm:cxn modelId="{8D978B70-6D82-4999-95A9-BFD542D78AA9}" type="presOf" srcId="{68612AB0-D309-4839-B52C-3619B5F3A63D}" destId="{43DEF40C-7CB1-439A-9F9F-A5EA3025B96A}" srcOrd="0" destOrd="2" presId="urn:microsoft.com/office/officeart/2005/8/layout/vList2"/>
    <dgm:cxn modelId="{F991E625-7F4D-4227-AEF2-F82C865C948E}" srcId="{EE2E21B0-33B6-4FFF-B762-E017176FAEFA}" destId="{62B26C2E-45AD-419A-AE53-352F20326F0C}" srcOrd="0" destOrd="0" parTransId="{DBE61A6C-52FF-4C4C-80F9-4A49D5BA41C4}" sibTransId="{2324BC8F-53D7-4CD0-948D-9BDCE4C8E714}"/>
    <dgm:cxn modelId="{AFEC0071-C62C-4210-A092-10F006DA45B4}" type="presOf" srcId="{EE2E21B0-33B6-4FFF-B762-E017176FAEFA}" destId="{DEFC2BBD-5E91-4D12-9AE3-44FA0A727139}" srcOrd="0" destOrd="0" presId="urn:microsoft.com/office/officeart/2005/8/layout/vList2"/>
    <dgm:cxn modelId="{FCD5343F-2A77-44EC-9186-42964E9BD120}" type="presOf" srcId="{D26E010C-9E6B-43E7-BA79-CA3AA005CB2D}" destId="{64373082-E8DA-4B63-A812-03A644210C4B}" srcOrd="0" destOrd="0" presId="urn:microsoft.com/office/officeart/2005/8/layout/vList2"/>
    <dgm:cxn modelId="{C29933F1-6CEA-4F12-8EF2-DD9DE5A58649}" srcId="{9EA3E5F1-6E58-4E8E-AD17-947E1F13161A}" destId="{1FBA035D-6B07-4C3C-BE53-36C746410E5F}" srcOrd="1" destOrd="0" parTransId="{EB9B4AE1-2452-4EAB-B475-C0AF91127933}" sibTransId="{638A2D0E-44D5-46C7-BCBD-3CC92002EC8B}"/>
    <dgm:cxn modelId="{26044891-4C6F-4452-AA41-2C2BCAFECDDD}" srcId="{1FBA035D-6B07-4C3C-BE53-36C746410E5F}" destId="{D26E010C-9E6B-43E7-BA79-CA3AA005CB2D}" srcOrd="0" destOrd="0" parTransId="{2BD98B4E-4988-4B23-9F3B-EDC0EC540E05}" sibTransId="{1C0D97BB-2AC0-4EB7-80E2-F27D8ADBD5F9}"/>
    <dgm:cxn modelId="{BCF8B917-7109-46FB-A082-F8DDEC984338}" type="presOf" srcId="{749548AC-80A2-4F87-891F-942D4EAC82D2}" destId="{43DEF40C-7CB1-439A-9F9F-A5EA3025B96A}" srcOrd="0" destOrd="1" presId="urn:microsoft.com/office/officeart/2005/8/layout/vList2"/>
    <dgm:cxn modelId="{28FB56B6-6107-4A86-928C-8B2BB8B86CE2}" type="presParOf" srcId="{FD30D89D-EC57-4496-A18D-E43FE7AA2EFA}" destId="{DEFC2BBD-5E91-4D12-9AE3-44FA0A727139}" srcOrd="0" destOrd="0" presId="urn:microsoft.com/office/officeart/2005/8/layout/vList2"/>
    <dgm:cxn modelId="{5EA9F7E4-6E22-4BF5-80FD-A645B1AF0C99}" type="presParOf" srcId="{FD30D89D-EC57-4496-A18D-E43FE7AA2EFA}" destId="{43DEF40C-7CB1-439A-9F9F-A5EA3025B96A}" srcOrd="1" destOrd="0" presId="urn:microsoft.com/office/officeart/2005/8/layout/vList2"/>
    <dgm:cxn modelId="{03DEF544-EA19-4AAB-A9DB-9F1FD9D73D49}" type="presParOf" srcId="{FD30D89D-EC57-4496-A18D-E43FE7AA2EFA}" destId="{7749EDCC-107C-47D1-A498-13AA39E00890}" srcOrd="2" destOrd="0" presId="urn:microsoft.com/office/officeart/2005/8/layout/vList2"/>
    <dgm:cxn modelId="{044E619C-E7B2-42C4-AEFD-6672F6782D2C}" type="presParOf" srcId="{FD30D89D-EC57-4496-A18D-E43FE7AA2EFA}" destId="{64373082-E8DA-4B63-A812-03A644210C4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FC2BBD-5E91-4D12-9AE3-44FA0A727139}">
      <dsp:nvSpPr>
        <dsp:cNvPr id="0" name=""/>
        <dsp:cNvSpPr/>
      </dsp:nvSpPr>
      <dsp:spPr>
        <a:xfrm>
          <a:off x="0" y="12437"/>
          <a:ext cx="3737640" cy="8976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100" kern="1200" dirty="0" smtClean="0"/>
            <a:t>基礎知識の習得</a:t>
          </a:r>
          <a:endParaRPr kumimoji="1" lang="ja-JP" altLang="en-US" sz="3100" kern="1200" dirty="0"/>
        </a:p>
      </dsp:txBody>
      <dsp:txXfrm>
        <a:off x="0" y="12437"/>
        <a:ext cx="3737640" cy="897682"/>
      </dsp:txXfrm>
    </dsp:sp>
    <dsp:sp modelId="{43DEF40C-7CB1-439A-9F9F-A5EA3025B96A}">
      <dsp:nvSpPr>
        <dsp:cNvPr id="0" name=""/>
        <dsp:cNvSpPr/>
      </dsp:nvSpPr>
      <dsp:spPr>
        <a:xfrm>
          <a:off x="0" y="916641"/>
          <a:ext cx="6215106" cy="1796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33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2800" kern="1200" dirty="0" smtClean="0"/>
            <a:t>Android</a:t>
          </a:r>
          <a:endParaRPr kumimoji="1" lang="ja-JP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2800" kern="1200" dirty="0" smtClean="0"/>
            <a:t>Java</a:t>
          </a:r>
          <a:endParaRPr kumimoji="1" lang="ja-JP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2800" kern="1200" dirty="0" smtClean="0"/>
            <a:t>XML</a:t>
          </a:r>
          <a:endParaRPr kumimoji="1" lang="ja-JP" altLang="en-US" sz="2800" kern="1200" dirty="0"/>
        </a:p>
      </dsp:txBody>
      <dsp:txXfrm>
        <a:off x="0" y="916641"/>
        <a:ext cx="6215106" cy="1796760"/>
      </dsp:txXfrm>
    </dsp:sp>
    <dsp:sp modelId="{7749EDCC-107C-47D1-A498-13AA39E00890}">
      <dsp:nvSpPr>
        <dsp:cNvPr id="0" name=""/>
        <dsp:cNvSpPr/>
      </dsp:nvSpPr>
      <dsp:spPr>
        <a:xfrm>
          <a:off x="0" y="2720866"/>
          <a:ext cx="5500741" cy="8976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3100" kern="1200" dirty="0" smtClean="0"/>
            <a:t>Android</a:t>
          </a:r>
          <a:r>
            <a:rPr kumimoji="1" lang="ja-JP" altLang="en-US" sz="3100" kern="1200" dirty="0" smtClean="0"/>
            <a:t>アプリケーション企画</a:t>
          </a:r>
          <a:endParaRPr kumimoji="1" lang="ja-JP" altLang="en-US" sz="3100" kern="1200" dirty="0"/>
        </a:p>
      </dsp:txBody>
      <dsp:txXfrm>
        <a:off x="0" y="2720866"/>
        <a:ext cx="5500741" cy="897682"/>
      </dsp:txXfrm>
    </dsp:sp>
    <dsp:sp modelId="{64373082-E8DA-4B63-A812-03A644210C4B}">
      <dsp:nvSpPr>
        <dsp:cNvPr id="0" name=""/>
        <dsp:cNvSpPr/>
      </dsp:nvSpPr>
      <dsp:spPr>
        <a:xfrm>
          <a:off x="0" y="3611084"/>
          <a:ext cx="6215106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330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kumimoji="1" lang="ja-JP" altLang="en-US" sz="2400" kern="1200" dirty="0"/>
        </a:p>
      </dsp:txBody>
      <dsp:txXfrm>
        <a:off x="0" y="3611084"/>
        <a:ext cx="6215106" cy="513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AE45E-C302-4A91-BCFC-166B70261930}" type="datetimeFigureOut">
              <a:rPr kumimoji="1" lang="ja-JP" altLang="en-US" smtClean="0"/>
              <a:pPr/>
              <a:t>2010/6/30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DD6F7-CBA7-47E1-9311-A73CDB33251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77923-BEBD-4725-9074-D469CA6AF4B2}" type="datetimeFigureOut">
              <a:rPr kumimoji="1" lang="ja-JP" altLang="en-US" smtClean="0"/>
              <a:pPr/>
              <a:t>2010/6/30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4F18E-0DBE-48AB-930C-D4C51D536FA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4F18E-0DBE-48AB-930C-D4C51D536FA2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4F18E-0DBE-48AB-930C-D4C51D536FA2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799756-BEB5-4911-9544-611587898CC1}" type="datetimeFigureOut">
              <a:rPr kumimoji="1" lang="ja-JP" altLang="en-US" smtClean="0"/>
              <a:pPr/>
              <a:t>2010/6/30</a:t>
            </a:fld>
            <a:endParaRPr kumimoji="1" lang="ja-JP" altLang="en-US" dirty="0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2A978A9-F844-431C-983E-ED2236435C0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PBL</a:t>
            </a:r>
            <a:r>
              <a:rPr kumimoji="1" lang="ja-JP" altLang="en-US" dirty="0" smtClean="0"/>
              <a:t>ソフトウェア班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sz="2800" dirty="0" smtClean="0"/>
              <a:t>マインスイーパを作ってみよう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815290" cy="160334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3000" dirty="0" smtClean="0"/>
              <a:t>S3</a:t>
            </a:r>
            <a:r>
              <a:rPr kumimoji="1" lang="ja-JP" altLang="en-US" sz="3000" dirty="0" smtClean="0"/>
              <a:t>班</a:t>
            </a:r>
            <a:endParaRPr kumimoji="1" lang="en-US" altLang="ja-JP" sz="3000" dirty="0" smtClean="0"/>
          </a:p>
          <a:p>
            <a:r>
              <a:rPr kumimoji="1" lang="en-US" altLang="ja-JP" dirty="0" smtClean="0"/>
              <a:t>2010311010</a:t>
            </a:r>
            <a:r>
              <a:rPr kumimoji="1" lang="ja-JP" altLang="en-US" dirty="0" smtClean="0"/>
              <a:t>　伊藤　 航</a:t>
            </a:r>
            <a:endParaRPr kumimoji="1" lang="en-US" altLang="ja-JP" dirty="0" smtClean="0"/>
          </a:p>
          <a:p>
            <a:r>
              <a:rPr kumimoji="1" lang="en-US" altLang="ja-JP" dirty="0" smtClean="0"/>
              <a:t>2010311038</a:t>
            </a:r>
            <a:r>
              <a:rPr kumimoji="1" lang="ja-JP" altLang="en-US" dirty="0" smtClean="0"/>
              <a:t>　酒井拓哉</a:t>
            </a:r>
            <a:endParaRPr kumimoji="1" lang="en-US" altLang="ja-JP" dirty="0" smtClean="0"/>
          </a:p>
          <a:p>
            <a:r>
              <a:rPr kumimoji="1" lang="en-US" altLang="ja-JP" dirty="0" smtClean="0"/>
              <a:t>2010311066</a:t>
            </a:r>
            <a:r>
              <a:rPr lang="ja-JP" altLang="en-US" dirty="0" smtClean="0"/>
              <a:t>　</a:t>
            </a:r>
            <a:r>
              <a:rPr kumimoji="1" lang="ja-JP" altLang="en-US" dirty="0" smtClean="0"/>
              <a:t>西村将広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画面構成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785786" y="1285860"/>
            <a:ext cx="3929090" cy="528641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28663" y="2807706"/>
            <a:ext cx="3625098" cy="280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928662" y="1686346"/>
            <a:ext cx="3625099" cy="104126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142976" y="2166929"/>
            <a:ext cx="1143007" cy="4805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</a:rPr>
              <a:t>T</a:t>
            </a:r>
            <a:r>
              <a:rPr kumimoji="1" lang="en-US" altLang="ja-JP" sz="1600" dirty="0" err="1" smtClean="0">
                <a:solidFill>
                  <a:schemeClr val="tx1"/>
                </a:solidFill>
              </a:rPr>
              <a:t>extView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286116" y="2143116"/>
            <a:ext cx="1143008" cy="4805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</a:rPr>
              <a:t>T</a:t>
            </a:r>
            <a:r>
              <a:rPr kumimoji="1" lang="en-US" altLang="ja-JP" sz="1600" dirty="0" err="1" smtClean="0">
                <a:solidFill>
                  <a:schemeClr val="tx1"/>
                </a:solidFill>
              </a:rPr>
              <a:t>extView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357422" y="2166929"/>
            <a:ext cx="826856" cy="48058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B</a:t>
            </a:r>
            <a:r>
              <a:rPr kumimoji="1" lang="en-US" altLang="ja-JP" sz="1400" dirty="0" smtClean="0"/>
              <a:t>utton</a:t>
            </a:r>
            <a:endParaRPr kumimoji="1" lang="ja-JP" altLang="en-US" sz="1400" dirty="0"/>
          </a:p>
        </p:txBody>
      </p:sp>
      <p:sp>
        <p:nvSpPr>
          <p:cNvPr id="13" name="正方形/長方形 12"/>
          <p:cNvSpPr/>
          <p:nvPr/>
        </p:nvSpPr>
        <p:spPr>
          <a:xfrm>
            <a:off x="928663" y="5691203"/>
            <a:ext cx="3625098" cy="80097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428860" y="5786454"/>
            <a:ext cx="1208366" cy="6407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B</a:t>
            </a:r>
            <a:r>
              <a:rPr kumimoji="1" lang="en-US" altLang="ja-JP" dirty="0" smtClean="0"/>
              <a:t>utton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09220" y="1285860"/>
            <a:ext cx="2819521" cy="414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TableLayout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89777" y="1766443"/>
            <a:ext cx="1691713" cy="414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TableRow</a:t>
            </a:r>
            <a:endParaRPr kumimoji="1" lang="en-US" altLang="ja-JP" dirty="0" smtClean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70335" y="2887803"/>
            <a:ext cx="1772270" cy="414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TableRow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089777" y="5691203"/>
            <a:ext cx="1691713" cy="4141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TableRow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00628" y="214290"/>
            <a:ext cx="385233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/>
              <a:t>&lt;?xml version=</a:t>
            </a:r>
            <a:r>
              <a:rPr lang="en-US" altLang="ja-JP" sz="900" i="1" dirty="0" smtClean="0"/>
              <a:t>"1.0"</a:t>
            </a:r>
            <a:r>
              <a:rPr lang="en-US" altLang="ja-JP" sz="900" dirty="0" smtClean="0"/>
              <a:t> encoding=</a:t>
            </a:r>
            <a:r>
              <a:rPr lang="en-US" altLang="ja-JP" sz="900" i="1" dirty="0" smtClean="0"/>
              <a:t>"utf-8"</a:t>
            </a:r>
            <a:r>
              <a:rPr lang="en-US" altLang="ja-JP" sz="900" dirty="0" smtClean="0"/>
              <a:t>?&gt;</a:t>
            </a:r>
            <a:endParaRPr lang="ja-JP" altLang="ja-JP" sz="900" dirty="0" smtClean="0"/>
          </a:p>
          <a:p>
            <a:r>
              <a:rPr lang="en-US" altLang="ja-JP" sz="900" dirty="0" smtClean="0"/>
              <a:t>&lt;</a:t>
            </a:r>
            <a:r>
              <a:rPr lang="en-US" altLang="ja-JP" sz="900" dirty="0" err="1" smtClean="0"/>
              <a:t>TableLayout</a:t>
            </a:r>
            <a:endParaRPr lang="ja-JP" altLang="ja-JP" sz="900" dirty="0" smtClean="0"/>
          </a:p>
          <a:p>
            <a:r>
              <a:rPr lang="en-US" altLang="ja-JP" sz="900" dirty="0" smtClean="0"/>
              <a:t>  </a:t>
            </a:r>
            <a:r>
              <a:rPr lang="en-US" altLang="ja-JP" sz="900" dirty="0" err="1" smtClean="0"/>
              <a:t>xmlns:android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"http://schemas.android.com/apk/res/android"</a:t>
            </a:r>
            <a:endParaRPr lang="ja-JP" altLang="ja-JP" sz="900" dirty="0" smtClean="0"/>
          </a:p>
          <a:p>
            <a:r>
              <a:rPr lang="en-US" altLang="ja-JP" sz="900" dirty="0" smtClean="0"/>
              <a:t>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en-US" altLang="ja-JP" sz="900" i="1" dirty="0" err="1" smtClean="0"/>
              <a:t>fill_parent</a:t>
            </a:r>
            <a:r>
              <a:rPr lang="en-US" altLang="ja-JP" sz="900" i="1" dirty="0" smtClean="0"/>
              <a:t>"</a:t>
            </a:r>
            <a:endParaRPr lang="ja-JP" altLang="ja-JP" sz="900" dirty="0" smtClean="0"/>
          </a:p>
          <a:p>
            <a:r>
              <a:rPr lang="en-US" altLang="ja-JP" sz="900" dirty="0" smtClean="0"/>
              <a:t>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en-US" altLang="ja-JP" sz="900" i="1" dirty="0" err="1" smtClean="0"/>
              <a:t>fill_parent</a:t>
            </a:r>
            <a:r>
              <a:rPr lang="en-US" altLang="ja-JP" sz="900" i="1" dirty="0" smtClean="0"/>
              <a:t>"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r>
              <a:rPr lang="en-US" altLang="ja-JP" sz="900" dirty="0" smtClean="0"/>
              <a:t> &lt;</a:t>
            </a:r>
            <a:r>
              <a:rPr lang="en-US" altLang="ja-JP" sz="900" dirty="0" err="1" smtClean="0"/>
              <a:t>TableRow</a:t>
            </a:r>
            <a:endParaRPr lang="ja-JP" altLang="ja-JP" sz="900" dirty="0" smtClean="0"/>
          </a:p>
          <a:p>
            <a:r>
              <a:rPr lang="en-US" altLang="ja-JP" sz="900" dirty="0" smtClean="0"/>
              <a:t>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en-US" altLang="ja-JP" sz="900" i="1" dirty="0" err="1" smtClean="0"/>
              <a:t>fill_parent</a:t>
            </a:r>
            <a:r>
              <a:rPr lang="en-US" altLang="ja-JP" sz="900" i="1" dirty="0" smtClean="0"/>
              <a:t>"</a:t>
            </a:r>
            <a:endParaRPr lang="ja-JP" altLang="ja-JP" sz="900" dirty="0" smtClean="0"/>
          </a:p>
          <a:p>
            <a:r>
              <a:rPr lang="en-US" altLang="ja-JP" sz="900" dirty="0" smtClean="0"/>
              <a:t>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"50px"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r>
              <a:rPr lang="en-US" altLang="ja-JP" sz="900" dirty="0" smtClean="0"/>
              <a:t>  &lt;</a:t>
            </a:r>
            <a:r>
              <a:rPr lang="en-US" altLang="ja-JP" sz="900" dirty="0" err="1" smtClean="0"/>
              <a:t>TextView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android:textColor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"@color/black"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android:background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"@color/white"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"107px"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"30px"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ja-JP" altLang="ja-JP" sz="900" i="1" dirty="0" smtClean="0"/>
              <a:t>地雷数</a:t>
            </a:r>
            <a:r>
              <a:rPr lang="en-US" altLang="ja-JP" sz="900" i="1" dirty="0" smtClean="0"/>
              <a:t>"</a:t>
            </a:r>
            <a:r>
              <a:rPr lang="en-US" altLang="ja-JP" sz="900" dirty="0" smtClean="0"/>
              <a:t>/&gt;</a:t>
            </a:r>
            <a:endParaRPr lang="ja-JP" altLang="ja-JP" sz="900" dirty="0" smtClean="0"/>
          </a:p>
          <a:p>
            <a:r>
              <a:rPr lang="en-US" altLang="ja-JP" sz="900" dirty="0" smtClean="0"/>
              <a:t>  &lt;Button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"107px"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"50px"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ja-JP" altLang="ja-JP" sz="900" i="1" dirty="0" smtClean="0"/>
              <a:t>開始ボタン</a:t>
            </a:r>
            <a:r>
              <a:rPr lang="en-US" altLang="ja-JP" sz="900" i="1" dirty="0" smtClean="0"/>
              <a:t>"</a:t>
            </a:r>
            <a:r>
              <a:rPr lang="en-US" altLang="ja-JP" sz="900" dirty="0" smtClean="0"/>
              <a:t>/&gt;</a:t>
            </a:r>
            <a:endParaRPr lang="ja-JP" altLang="ja-JP" sz="900" dirty="0" smtClean="0"/>
          </a:p>
          <a:p>
            <a:r>
              <a:rPr lang="en-US" altLang="ja-JP" sz="900" dirty="0" smtClean="0"/>
              <a:t>  &lt;</a:t>
            </a:r>
            <a:r>
              <a:rPr lang="en-US" altLang="ja-JP" sz="900" dirty="0" err="1" smtClean="0"/>
              <a:t>TextView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android:textColor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"@color/black"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android:background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"@color/white"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"107px"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"30px"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ja-JP" altLang="ja-JP" sz="900" i="1" dirty="0" smtClean="0"/>
              <a:t>経過時間</a:t>
            </a:r>
            <a:r>
              <a:rPr lang="en-US" altLang="ja-JP" sz="900" i="1" dirty="0" smtClean="0"/>
              <a:t>"</a:t>
            </a:r>
            <a:r>
              <a:rPr lang="en-US" altLang="ja-JP" sz="900" dirty="0" smtClean="0"/>
              <a:t>/&gt;</a:t>
            </a:r>
            <a:endParaRPr lang="ja-JP" altLang="ja-JP" sz="900" dirty="0" smtClean="0"/>
          </a:p>
          <a:p>
            <a:r>
              <a:rPr lang="en-US" altLang="ja-JP" sz="900" dirty="0" smtClean="0"/>
              <a:t> &lt;/</a:t>
            </a:r>
            <a:r>
              <a:rPr lang="en-US" altLang="ja-JP" sz="900" dirty="0" err="1" smtClean="0"/>
              <a:t>TableRow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r>
              <a:rPr lang="en-US" altLang="ja-JP" sz="900" dirty="0" smtClean="0"/>
              <a:t> &lt;</a:t>
            </a:r>
            <a:r>
              <a:rPr lang="en-US" altLang="ja-JP" sz="900" dirty="0" err="1" smtClean="0"/>
              <a:t>TableRow</a:t>
            </a:r>
            <a:endParaRPr lang="ja-JP" altLang="ja-JP" sz="900" dirty="0" smtClean="0"/>
          </a:p>
          <a:p>
            <a:r>
              <a:rPr lang="en-US" altLang="ja-JP" sz="900" dirty="0" smtClean="0"/>
              <a:t>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en-US" altLang="ja-JP" sz="900" i="1" dirty="0" err="1" smtClean="0"/>
              <a:t>fill_parent</a:t>
            </a:r>
            <a:r>
              <a:rPr lang="en-US" altLang="ja-JP" sz="900" i="1" dirty="0" smtClean="0"/>
              <a:t>"</a:t>
            </a:r>
            <a:endParaRPr lang="ja-JP" altLang="ja-JP" sz="900" dirty="0" smtClean="0"/>
          </a:p>
          <a:p>
            <a:r>
              <a:rPr lang="en-US" altLang="ja-JP" sz="900" dirty="0" smtClean="0"/>
              <a:t>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en-US" altLang="ja-JP" sz="900" i="1" dirty="0" err="1" smtClean="0"/>
              <a:t>fill_parent</a:t>
            </a:r>
            <a:r>
              <a:rPr lang="en-US" altLang="ja-JP" sz="900" i="1" dirty="0" smtClean="0"/>
              <a:t>"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r>
              <a:rPr lang="en-US" altLang="ja-JP" sz="900" dirty="0" smtClean="0"/>
              <a:t>   &lt;</a:t>
            </a:r>
            <a:r>
              <a:rPr lang="en-US" altLang="ja-JP" sz="900" dirty="0" err="1" smtClean="0"/>
              <a:t>TextView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android:textColor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"@color/black"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android:background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"@color/white"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android:layout_span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"3"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"107px"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"320px"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ja-JP" altLang="ja-JP" sz="900" i="1" dirty="0" smtClean="0"/>
              <a:t>ゲーム画面</a:t>
            </a:r>
            <a:r>
              <a:rPr lang="en-US" altLang="ja-JP" sz="900" i="1" dirty="0" smtClean="0"/>
              <a:t>"</a:t>
            </a:r>
            <a:r>
              <a:rPr lang="en-US" altLang="ja-JP" sz="900" dirty="0" smtClean="0"/>
              <a:t>/&gt;</a:t>
            </a:r>
            <a:endParaRPr lang="ja-JP" altLang="ja-JP" sz="900" dirty="0" smtClean="0"/>
          </a:p>
          <a:p>
            <a:r>
              <a:rPr lang="en-US" altLang="ja-JP" sz="900" dirty="0" smtClean="0"/>
              <a:t> &lt;/</a:t>
            </a:r>
            <a:r>
              <a:rPr lang="en-US" altLang="ja-JP" sz="900" dirty="0" err="1" smtClean="0"/>
              <a:t>TableRow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r>
              <a:rPr lang="en-US" altLang="ja-JP" sz="900" dirty="0" smtClean="0"/>
              <a:t>  &lt;</a:t>
            </a:r>
            <a:r>
              <a:rPr lang="en-US" altLang="ja-JP" sz="900" dirty="0" err="1" smtClean="0"/>
              <a:t>TableRow</a:t>
            </a:r>
            <a:endParaRPr lang="ja-JP" altLang="ja-JP" sz="900" dirty="0" smtClean="0"/>
          </a:p>
          <a:p>
            <a:r>
              <a:rPr lang="en-US" altLang="ja-JP" sz="900" dirty="0" smtClean="0"/>
              <a:t>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en-US" altLang="ja-JP" sz="900" i="1" dirty="0" err="1" smtClean="0"/>
              <a:t>fill_parent</a:t>
            </a:r>
            <a:r>
              <a:rPr lang="en-US" altLang="ja-JP" sz="900" i="1" dirty="0" smtClean="0"/>
              <a:t>"</a:t>
            </a:r>
            <a:endParaRPr lang="ja-JP" altLang="ja-JP" sz="900" dirty="0" smtClean="0"/>
          </a:p>
          <a:p>
            <a:r>
              <a:rPr lang="en-US" altLang="ja-JP" sz="900" dirty="0" smtClean="0"/>
              <a:t>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"50px"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r>
              <a:rPr lang="en-US" altLang="ja-JP" sz="900" dirty="0" smtClean="0"/>
              <a:t>  &lt;Button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android:layout_span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"3"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android:layout_width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"107px"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android:layout_height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en-US" altLang="ja-JP" sz="900" i="1" dirty="0" err="1" smtClean="0"/>
              <a:t>wrap_content</a:t>
            </a:r>
            <a:r>
              <a:rPr lang="en-US" altLang="ja-JP" sz="900" i="1" dirty="0" smtClean="0"/>
              <a:t>"</a:t>
            </a:r>
            <a:endParaRPr lang="ja-JP" altLang="ja-JP" sz="900" dirty="0" smtClean="0"/>
          </a:p>
          <a:p>
            <a:r>
              <a:rPr lang="en-US" altLang="ja-JP" sz="900" dirty="0" smtClean="0"/>
              <a:t>    </a:t>
            </a:r>
            <a:r>
              <a:rPr lang="en-US" altLang="ja-JP" sz="900" dirty="0" err="1" smtClean="0"/>
              <a:t>android:text</a:t>
            </a:r>
            <a:r>
              <a:rPr lang="en-US" altLang="ja-JP" sz="900" dirty="0" smtClean="0"/>
              <a:t>=</a:t>
            </a:r>
            <a:r>
              <a:rPr lang="en-US" altLang="ja-JP" sz="900" i="1" dirty="0" smtClean="0"/>
              <a:t>"</a:t>
            </a:r>
            <a:r>
              <a:rPr lang="ja-JP" altLang="ja-JP" sz="900" i="1" dirty="0" smtClean="0"/>
              <a:t>旗ボタン</a:t>
            </a:r>
            <a:r>
              <a:rPr lang="en-US" altLang="ja-JP" sz="900" i="1" dirty="0" smtClean="0"/>
              <a:t>"</a:t>
            </a:r>
            <a:r>
              <a:rPr lang="en-US" altLang="ja-JP" sz="900" dirty="0" smtClean="0"/>
              <a:t>/&gt;</a:t>
            </a:r>
            <a:endParaRPr lang="ja-JP" altLang="ja-JP" sz="900" dirty="0" smtClean="0"/>
          </a:p>
          <a:p>
            <a:r>
              <a:rPr lang="en-US" altLang="ja-JP" sz="900" dirty="0" smtClean="0"/>
              <a:t> &lt;/</a:t>
            </a:r>
            <a:r>
              <a:rPr lang="en-US" altLang="ja-JP" sz="900" dirty="0" err="1" smtClean="0"/>
              <a:t>TableRow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r>
              <a:rPr lang="en-US" altLang="ja-JP" sz="900" dirty="0" smtClean="0"/>
              <a:t>&lt;/</a:t>
            </a:r>
            <a:r>
              <a:rPr lang="en-US" altLang="ja-JP" sz="900" dirty="0" err="1" smtClean="0"/>
              <a:t>TableLayout</a:t>
            </a:r>
            <a:r>
              <a:rPr lang="en-US" altLang="ja-JP" sz="900" dirty="0" smtClean="0"/>
              <a:t>&gt;</a:t>
            </a:r>
            <a:endParaRPr lang="ja-JP" altLang="ja-JP" sz="900" dirty="0" smtClean="0"/>
          </a:p>
          <a:p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000628" y="142852"/>
            <a:ext cx="4000528" cy="6572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実行した画面</a:t>
            </a:r>
            <a:endParaRPr kumimoji="1" lang="ja-JP" altLang="en-US" dirty="0"/>
          </a:p>
        </p:txBody>
      </p:sp>
      <p:pic>
        <p:nvPicPr>
          <p:cNvPr id="4" name="図 3" descr="キャプチャ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1500174"/>
            <a:ext cx="3267075" cy="481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マインスイーパに必要とされる機能、画面構成を考えて今季は終了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来季に向けて、実際に動作させるためのプログラムを具体的に考えていく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/>
          <p:cNvGraphicFramePr/>
          <p:nvPr/>
        </p:nvGraphicFramePr>
        <p:xfrm>
          <a:off x="1357290" y="1785926"/>
          <a:ext cx="621510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活動内容</a:t>
            </a:r>
            <a:endParaRPr kumimoji="1" lang="ja-JP" alt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Google</a:t>
            </a:r>
            <a:r>
              <a:rPr kumimoji="1" lang="ja-JP" altLang="en-US" dirty="0" err="1" smtClean="0"/>
              <a:t>が提</a:t>
            </a:r>
            <a:r>
              <a:rPr kumimoji="1" lang="ja-JP" altLang="en-US" dirty="0" smtClean="0"/>
              <a:t>供する携帯端末用</a:t>
            </a:r>
            <a:r>
              <a:rPr kumimoji="1" lang="en-US" altLang="ja-JP" dirty="0" smtClean="0"/>
              <a:t>OS</a:t>
            </a:r>
            <a:r>
              <a:rPr kumimoji="1" lang="ja-JP" altLang="en-US" dirty="0" err="1" smtClean="0"/>
              <a:t>のような</a:t>
            </a:r>
            <a:r>
              <a:rPr kumimoji="1" lang="ja-JP" altLang="en-US" dirty="0" smtClean="0"/>
              <a:t>もの</a:t>
            </a:r>
            <a:endParaRPr kumimoji="1" lang="en-US" altLang="ja-JP" dirty="0" smtClean="0"/>
          </a:p>
          <a:p>
            <a:r>
              <a:rPr lang="ja-JP" altLang="en-US" dirty="0" smtClean="0"/>
              <a:t>オープンソースで誰でも開発可能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Android</a:t>
            </a:r>
            <a:r>
              <a:rPr kumimoji="1" lang="ja-JP" altLang="en-US" dirty="0" smtClean="0"/>
              <a:t>とは</a:t>
            </a:r>
            <a:endParaRPr kumimoji="1" lang="ja-JP" altLang="en-US" dirty="0"/>
          </a:p>
        </p:txBody>
      </p:sp>
      <p:pic>
        <p:nvPicPr>
          <p:cNvPr id="4" name="図 3" descr="510px-Android_robot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2786058"/>
            <a:ext cx="2728918" cy="3210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主に</a:t>
            </a:r>
            <a:r>
              <a:rPr kumimoji="1" lang="en-US" altLang="ja-JP" dirty="0" smtClean="0"/>
              <a:t>Eclipse</a:t>
            </a:r>
            <a:r>
              <a:rPr kumimoji="1" lang="ja-JP" altLang="en-US" dirty="0" smtClean="0"/>
              <a:t>というソフトウェアを用いて開発</a:t>
            </a:r>
            <a:endParaRPr kumimoji="1" lang="en-US" altLang="ja-JP" dirty="0" smtClean="0"/>
          </a:p>
          <a:p>
            <a:r>
              <a:rPr lang="en-US" altLang="ja-JP" dirty="0" smtClean="0"/>
              <a:t>Java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XML</a:t>
            </a:r>
            <a:r>
              <a:rPr lang="ja-JP" altLang="en-US" dirty="0" smtClean="0"/>
              <a:t>言語を用いる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　</a:t>
            </a:r>
            <a:r>
              <a:rPr kumimoji="1" lang="en-US" altLang="ja-JP" dirty="0" smtClean="0"/>
              <a:t>XML</a:t>
            </a:r>
            <a:r>
              <a:rPr kumimoji="1" lang="ja-JP" altLang="en-US" dirty="0" smtClean="0"/>
              <a:t>は画面の骨組み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　　実際にアプリを動かしているのは</a:t>
            </a:r>
            <a:r>
              <a:rPr lang="en-US" altLang="ja-JP" dirty="0" smtClean="0"/>
              <a:t>Java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Android</a:t>
            </a:r>
            <a:r>
              <a:rPr kumimoji="1" lang="ja-JP" altLang="en-US" dirty="0" smtClean="0"/>
              <a:t>アプリケーションを開発するには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 3" descr="amarecco001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428868"/>
            <a:ext cx="6027420" cy="4069080"/>
          </a:xfr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Eclipse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42976" y="1285860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Eclipse</a:t>
            </a:r>
            <a:r>
              <a:rPr kumimoji="1" lang="ja-JP" altLang="en-US" sz="2400" dirty="0" smtClean="0"/>
              <a:t>は</a:t>
            </a:r>
            <a:r>
              <a:rPr lang="en-US" altLang="ja-JP" sz="2400" dirty="0" err="1" smtClean="0"/>
              <a:t>Java,XML</a:t>
            </a:r>
            <a:r>
              <a:rPr lang="ja-JP" altLang="en-US" sz="2400" dirty="0" smtClean="0"/>
              <a:t>言語で書いたプログラムを実際に実行できる</a:t>
            </a:r>
            <a:endParaRPr lang="en-US" altLang="ja-JP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r>
              <a:rPr lang="ja-JP" altLang="en-US" sz="2800" dirty="0" smtClean="0"/>
              <a:t>地雷原から地雷を踏まないように取り除くことを目的としたゲーム。</a:t>
            </a:r>
            <a:endParaRPr lang="en-US" altLang="ja-JP" sz="2800" dirty="0" smtClean="0"/>
          </a:p>
          <a:p>
            <a:pPr>
              <a:buNone/>
            </a:pPr>
            <a:endParaRPr lang="en-US" altLang="ja-JP" sz="2800" dirty="0" smtClean="0"/>
          </a:p>
          <a:p>
            <a:r>
              <a:rPr lang="ja-JP" altLang="en-US" sz="2800" dirty="0" smtClean="0"/>
              <a:t>地雷がないと思った場所を開け、地雷だと思った場所には旗を立てる。</a:t>
            </a:r>
            <a:endParaRPr lang="en-US" altLang="ja-JP" sz="2800" dirty="0" smtClean="0"/>
          </a:p>
          <a:p>
            <a:pPr>
              <a:buNone/>
            </a:pPr>
            <a:endParaRPr lang="en-US" altLang="ja-JP" sz="2800" dirty="0" smtClean="0"/>
          </a:p>
          <a:p>
            <a:r>
              <a:rPr lang="ja-JP" altLang="en-US" sz="2800" dirty="0" smtClean="0"/>
              <a:t>地雷ではない場所全てが開いたら成功。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今回企画したアプリ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1472" y="1357298"/>
            <a:ext cx="3406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dirty="0" smtClean="0"/>
              <a:t>マインスイーパ</a:t>
            </a:r>
            <a:endParaRPr kumimoji="1" lang="ja-JP" altLang="en-US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スタートボタンを押すとゲーム開始（リスタート）</a:t>
            </a:r>
            <a:endParaRPr kumimoji="1" lang="en-US" altLang="ja-JP" dirty="0" smtClean="0"/>
          </a:p>
          <a:p>
            <a:r>
              <a:rPr lang="ja-JP" altLang="en-US" dirty="0" smtClean="0"/>
              <a:t>地雷フラッグをたてる（取り除く）</a:t>
            </a:r>
            <a:endParaRPr lang="en-US" altLang="ja-JP" dirty="0" smtClean="0"/>
          </a:p>
          <a:p>
            <a:r>
              <a:rPr kumimoji="1" lang="ja-JP" altLang="en-US" dirty="0" smtClean="0"/>
              <a:t>周りに地雷がない場合は自動的に展開</a:t>
            </a:r>
            <a:endParaRPr lang="en-US" altLang="ja-JP" dirty="0" smtClean="0"/>
          </a:p>
          <a:p>
            <a:r>
              <a:rPr kumimoji="1" lang="ja-JP" altLang="en-US" dirty="0" smtClean="0"/>
              <a:t>周りに地雷がある場合はその数をカウントし表示</a:t>
            </a:r>
            <a:endParaRPr kumimoji="1" lang="en-US" altLang="ja-JP" dirty="0" smtClean="0"/>
          </a:p>
          <a:p>
            <a:r>
              <a:rPr kumimoji="1" lang="ja-JP" altLang="en-US" dirty="0" smtClean="0"/>
              <a:t>残り地雷数、経過時間をカウント</a:t>
            </a:r>
            <a:endParaRPr lang="en-US" altLang="ja-JP" dirty="0" smtClean="0"/>
          </a:p>
          <a:p>
            <a:r>
              <a:rPr lang="ja-JP" altLang="en-US" dirty="0" smtClean="0"/>
              <a:t>地雷を踏んだ時、全部の地雷の場所を表示</a:t>
            </a:r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どんな動作をするのか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ゲーム画面</a:t>
            </a:r>
            <a:endParaRPr lang="en-US" altLang="ja-JP" dirty="0" smtClean="0"/>
          </a:p>
          <a:p>
            <a:r>
              <a:rPr kumimoji="1" lang="ja-JP" altLang="en-US" dirty="0" smtClean="0"/>
              <a:t>ゲーム開始（リスタート）ボタン</a:t>
            </a:r>
            <a:endParaRPr kumimoji="1" lang="en-US" altLang="ja-JP" dirty="0" smtClean="0"/>
          </a:p>
          <a:p>
            <a:r>
              <a:rPr lang="ja-JP" altLang="en-US" dirty="0" smtClean="0"/>
              <a:t>フラッグを立てるためのボタン</a:t>
            </a:r>
            <a:endParaRPr lang="en-US" altLang="ja-JP" dirty="0" smtClean="0"/>
          </a:p>
          <a:p>
            <a:r>
              <a:rPr kumimoji="1" lang="ja-JP" altLang="en-US" dirty="0" smtClean="0"/>
              <a:t>経過時間の表示</a:t>
            </a:r>
            <a:endParaRPr kumimoji="1" lang="en-US" altLang="ja-JP" dirty="0" smtClean="0"/>
          </a:p>
          <a:p>
            <a:r>
              <a:rPr lang="ja-JP" altLang="en-US" dirty="0" smtClean="0"/>
              <a:t>残り地雷数の表示</a:t>
            </a:r>
            <a:endParaRPr lang="en-US" altLang="ja-JP" dirty="0" smtClean="0"/>
          </a:p>
          <a:p>
            <a:r>
              <a:rPr lang="ja-JP" altLang="en-US" dirty="0" smtClean="0"/>
              <a:t>地雷をランダムに配置する機能</a:t>
            </a:r>
            <a:endParaRPr lang="en-US" altLang="ja-JP" dirty="0" smtClean="0"/>
          </a:p>
          <a:p>
            <a:r>
              <a:rPr lang="ja-JP" altLang="en-US" dirty="0" smtClean="0"/>
              <a:t>周囲８マスにある地雷数の表示</a:t>
            </a:r>
            <a:endParaRPr lang="en-US" altLang="ja-JP" dirty="0" smtClean="0"/>
          </a:p>
          <a:p>
            <a:r>
              <a:rPr lang="ja-JP" altLang="en-US" dirty="0" smtClean="0"/>
              <a:t>クリア後の効果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動作させるためには</a:t>
            </a:r>
            <a:r>
              <a:rPr kumimoji="1" lang="ja-JP" altLang="en-US" dirty="0" smtClean="0"/>
              <a:t>？</a:t>
            </a:r>
            <a:endParaRPr kumimoji="1" lang="ja-JP" altLang="en-US" dirty="0"/>
          </a:p>
        </p:txBody>
      </p:sp>
      <p:pic>
        <p:nvPicPr>
          <p:cNvPr id="4" name="図 3" descr="BaseM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142984"/>
            <a:ext cx="3392202" cy="435293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643570" y="5643578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PC</a:t>
            </a:r>
            <a:r>
              <a:rPr kumimoji="1" lang="ja-JP" altLang="en-US" sz="2400" dirty="0" smtClean="0"/>
              <a:t>用マインスイーパ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071802" y="5715016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マインスイーパの完成図</a:t>
            </a:r>
            <a:endParaRPr kumimoji="1" lang="ja-JP" altLang="en-US" sz="2800" dirty="0"/>
          </a:p>
        </p:txBody>
      </p:sp>
      <p:sp>
        <p:nvSpPr>
          <p:cNvPr id="4" name="正方形/長方形 3"/>
          <p:cNvSpPr/>
          <p:nvPr/>
        </p:nvSpPr>
        <p:spPr>
          <a:xfrm>
            <a:off x="3143240" y="928670"/>
            <a:ext cx="3214710" cy="45005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マイル 5"/>
          <p:cNvSpPr/>
          <p:nvPr/>
        </p:nvSpPr>
        <p:spPr>
          <a:xfrm>
            <a:off x="4500562" y="1214422"/>
            <a:ext cx="436566" cy="415507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357554" y="1857364"/>
            <a:ext cx="2794020" cy="26432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072066" y="1142984"/>
            <a:ext cx="928694" cy="4986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428992" y="1142984"/>
            <a:ext cx="960444" cy="4986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071934" y="4643446"/>
            <a:ext cx="1357322" cy="7143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143000"/>
          </a:xfrm>
        </p:spPr>
        <p:txBody>
          <a:bodyPr/>
          <a:lstStyle/>
          <a:p>
            <a:r>
              <a:rPr lang="ja-JP" altLang="en-US" dirty="0" smtClean="0"/>
              <a:t>完成イメージ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1571604" y="1428736"/>
            <a:ext cx="3143272" cy="2571768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85720" y="4000504"/>
            <a:ext cx="2289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スタートボタン</a:t>
            </a:r>
            <a:endParaRPr kumimoji="1" lang="ja-JP" altLang="en-US" sz="2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14942" y="12144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１：２８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57620" y="121442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15</a:t>
            </a:r>
            <a:endParaRPr kumimoji="1" lang="ja-JP" altLang="en-US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4572000" y="4714884"/>
            <a:ext cx="326140" cy="521638"/>
            <a:chOff x="7629035" y="1478602"/>
            <a:chExt cx="326140" cy="521638"/>
          </a:xfrm>
        </p:grpSpPr>
        <p:sp>
          <p:nvSpPr>
            <p:cNvPr id="20" name="二等辺三角形 19"/>
            <p:cNvSpPr/>
            <p:nvPr/>
          </p:nvSpPr>
          <p:spPr>
            <a:xfrm rot="19719063">
              <a:off x="7629035" y="1478602"/>
              <a:ext cx="326140" cy="240006"/>
            </a:xfrm>
            <a:prstGeom prst="triangle">
              <a:avLst>
                <a:gd name="adj" fmla="val 44892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コネクタ 21"/>
            <p:cNvCxnSpPr/>
            <p:nvPr/>
          </p:nvCxnSpPr>
          <p:spPr>
            <a:xfrm rot="5400000">
              <a:off x="7465239" y="1750207"/>
              <a:ext cx="500066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線矢印コネクタ 30"/>
          <p:cNvCxnSpPr/>
          <p:nvPr/>
        </p:nvCxnSpPr>
        <p:spPr>
          <a:xfrm flipV="1">
            <a:off x="1214414" y="1428736"/>
            <a:ext cx="2571768" cy="214314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49" idx="1"/>
          </p:cNvCxnSpPr>
          <p:nvPr/>
        </p:nvCxnSpPr>
        <p:spPr>
          <a:xfrm rot="10800000" flipV="1">
            <a:off x="5929322" y="1333156"/>
            <a:ext cx="1214446" cy="95580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rot="10800000" flipV="1">
            <a:off x="4786314" y="3071810"/>
            <a:ext cx="2214578" cy="214314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58" idx="1"/>
          </p:cNvCxnSpPr>
          <p:nvPr/>
        </p:nvCxnSpPr>
        <p:spPr>
          <a:xfrm rot="10800000" flipV="1">
            <a:off x="4929190" y="4905056"/>
            <a:ext cx="2214578" cy="167018"/>
          </a:xfrm>
          <a:prstGeom prst="straightConnector1">
            <a:avLst/>
          </a:prstGeom>
          <a:ln w="412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7143768" y="1071546"/>
            <a:ext cx="1620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経過時間</a:t>
            </a:r>
            <a:endParaRPr kumimoji="1" lang="en-US" altLang="ja-JP" sz="2800" dirty="0" smtClean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71472" y="1643050"/>
            <a:ext cx="1888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残り地雷数</a:t>
            </a:r>
            <a:endParaRPr kumimoji="1" lang="en-US" altLang="ja-JP" sz="2800" dirty="0" smtClean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929454" y="2928934"/>
            <a:ext cx="1943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ゲーム画面</a:t>
            </a:r>
            <a:endParaRPr kumimoji="1" lang="en-US" altLang="ja-JP" sz="2800" dirty="0" smtClean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143768" y="4643446"/>
            <a:ext cx="1471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/>
              <a:t>旗ボタン</a:t>
            </a:r>
            <a:endParaRPr kumimoji="1" lang="en-US" altLang="ja-JP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9" grpId="0"/>
      <p:bldP spid="53" grpId="0"/>
      <p:bldP spid="57" grpId="0"/>
      <p:bldP spid="5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443</TotalTime>
  <Words>515</Words>
  <Application>Microsoft Office PowerPoint</Application>
  <PresentationFormat>画面に合わせる (4:3)</PresentationFormat>
  <Paragraphs>117</Paragraphs>
  <Slides>12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ビジネス</vt:lpstr>
      <vt:lpstr>PBLソフトウェア班 マインスイーパを作ってみよう</vt:lpstr>
      <vt:lpstr>活動内容</vt:lpstr>
      <vt:lpstr>Androidとは</vt:lpstr>
      <vt:lpstr>Androidアプリケーションを開発するには</vt:lpstr>
      <vt:lpstr>Eclipse</vt:lpstr>
      <vt:lpstr>今回企画したアプリ</vt:lpstr>
      <vt:lpstr>どんな動作をするのか</vt:lpstr>
      <vt:lpstr>動作させるためには？</vt:lpstr>
      <vt:lpstr>完成イメージ</vt:lpstr>
      <vt:lpstr>画面構成</vt:lpstr>
      <vt:lpstr>実行した画面</vt:lpstr>
      <vt:lpstr>まとめ</vt:lpstr>
    </vt:vector>
  </TitlesOfParts>
  <Company>情報科学部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PBLソフトウェア班 マインスイーパを作る</dc:title>
  <dc:creator>情報科学部</dc:creator>
  <cp:lastModifiedBy>情報科学部</cp:lastModifiedBy>
  <cp:revision>44</cp:revision>
  <dcterms:created xsi:type="dcterms:W3CDTF">2010-06-23T05:48:36Z</dcterms:created>
  <dcterms:modified xsi:type="dcterms:W3CDTF">2010-06-30T05:36:26Z</dcterms:modified>
</cp:coreProperties>
</file>