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9" r:id="rId4"/>
    <p:sldId id="258" r:id="rId5"/>
    <p:sldId id="263" r:id="rId6"/>
    <p:sldId id="260" r:id="rId7"/>
    <p:sldId id="262" r:id="rId8"/>
    <p:sldId id="261" r:id="rId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49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7" name="サブタイトル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30" name="日付プレースホル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8D62-FEFD-411E-961D-62B0309B3B5B}" type="datetimeFigureOut">
              <a:rPr kumimoji="1" lang="ja-JP" altLang="en-US" smtClean="0"/>
              <a:t>2010/6/23</a:t>
            </a:fld>
            <a:endParaRPr kumimoji="1" lang="ja-JP" altLang="en-US"/>
          </a:p>
        </p:txBody>
      </p:sp>
      <p:sp>
        <p:nvSpPr>
          <p:cNvPr id="19" name="フッター プレースホル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77AE-148D-444A-862E-B1A22AD6FDD2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8D62-FEFD-411E-961D-62B0309B3B5B}" type="datetimeFigureOut">
              <a:rPr kumimoji="1" lang="ja-JP" altLang="en-US" smtClean="0"/>
              <a:t>2010/6/23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77AE-148D-444A-862E-B1A22AD6FDD2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8D62-FEFD-411E-961D-62B0309B3B5B}" type="datetimeFigureOut">
              <a:rPr kumimoji="1" lang="ja-JP" altLang="en-US" smtClean="0"/>
              <a:t>2010/6/23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77AE-148D-444A-862E-B1A22AD6FDD2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8D62-FEFD-411E-961D-62B0309B3B5B}" type="datetimeFigureOut">
              <a:rPr kumimoji="1" lang="ja-JP" altLang="en-US" smtClean="0"/>
              <a:t>2010/6/23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77AE-148D-444A-862E-B1A22AD6FDD2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8D62-FEFD-411E-961D-62B0309B3B5B}" type="datetimeFigureOut">
              <a:rPr kumimoji="1" lang="ja-JP" altLang="en-US" smtClean="0"/>
              <a:t>2010/6/23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77AE-148D-444A-862E-B1A22AD6FDD2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8D62-FEFD-411E-961D-62B0309B3B5B}" type="datetimeFigureOut">
              <a:rPr kumimoji="1" lang="ja-JP" altLang="en-US" smtClean="0"/>
              <a:t>2010/6/23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77AE-148D-444A-862E-B1A22AD6FDD2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8D62-FEFD-411E-961D-62B0309B3B5B}" type="datetimeFigureOut">
              <a:rPr kumimoji="1" lang="ja-JP" altLang="en-US" smtClean="0"/>
              <a:t>2010/6/23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77AE-148D-444A-862E-B1A22AD6FDD2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8D62-FEFD-411E-961D-62B0309B3B5B}" type="datetimeFigureOut">
              <a:rPr kumimoji="1" lang="ja-JP" altLang="en-US" smtClean="0"/>
              <a:t>2010/6/23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77AE-148D-444A-862E-B1A22AD6FDD2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つの角を丸めた四角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8D62-FEFD-411E-961D-62B0309B3B5B}" type="datetimeFigureOut">
              <a:rPr kumimoji="1" lang="ja-JP" altLang="en-US" smtClean="0"/>
              <a:t>2010/6/23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5A577AE-148D-444A-862E-B1A22AD6FDD2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10" name="フリーフォーム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フリーフォーム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8D62-FEFD-411E-961D-62B0309B3B5B}" type="datetimeFigureOut">
              <a:rPr kumimoji="1" lang="ja-JP" altLang="en-US" smtClean="0"/>
              <a:t>2010/6/23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77AE-148D-444A-862E-B1A22AD6FDD2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8D62-FEFD-411E-961D-62B0309B3B5B}" type="datetimeFigureOut">
              <a:rPr kumimoji="1" lang="ja-JP" altLang="en-US" smtClean="0"/>
              <a:t>2010/6/23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77AE-148D-444A-862E-B1A22AD6FDD2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フリーフォーム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フリーフォーム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タイトル プレースホル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0" name="テキスト プレースホル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0" name="日付プレースホル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968D62-FEFD-411E-961D-62B0309B3B5B}" type="datetimeFigureOut">
              <a:rPr kumimoji="1" lang="ja-JP" altLang="en-US" smtClean="0"/>
              <a:t>2010/6/23</a:t>
            </a:fld>
            <a:endParaRPr kumimoji="1" lang="ja-JP" altLang="en-US"/>
          </a:p>
        </p:txBody>
      </p:sp>
      <p:sp>
        <p:nvSpPr>
          <p:cNvPr id="22" name="フッター プレースホル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8" name="スライド番号プレースホル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A577AE-148D-444A-862E-B1A22AD6FDD2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フリーフォーム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フリーフォーム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1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PBL</a:t>
            </a:r>
            <a:r>
              <a:rPr kumimoji="1" lang="ja-JP" altLang="en-US" dirty="0" smtClean="0"/>
              <a:t>ソフトウェア開発</a:t>
            </a:r>
            <a:r>
              <a:rPr kumimoji="1" lang="en-US" altLang="ja-JP" dirty="0" smtClean="0"/>
              <a:t>(S2</a:t>
            </a:r>
            <a:r>
              <a:rPr kumimoji="1" lang="ja-JP" altLang="en-US" dirty="0" smtClean="0"/>
              <a:t>班</a:t>
            </a:r>
            <a:r>
              <a:rPr kumimoji="1" lang="en-US" altLang="ja-JP" dirty="0" smtClean="0"/>
              <a:t>)</a:t>
            </a:r>
            <a:br>
              <a:rPr kumimoji="1" lang="en-US" altLang="ja-JP" dirty="0" smtClean="0"/>
            </a:br>
            <a:r>
              <a:rPr lang="ja-JP" altLang="en-US" dirty="0" smtClean="0"/>
              <a:t>～キッチンタイマー開発～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ja-JP" dirty="0" smtClean="0"/>
              <a:t>2010311009</a:t>
            </a:r>
            <a:r>
              <a:rPr lang="ja-JP" altLang="en-US" dirty="0"/>
              <a:t> </a:t>
            </a:r>
            <a:r>
              <a:rPr lang="ja-JP" altLang="en-US" dirty="0" smtClean="0"/>
              <a:t>伊東 宥</a:t>
            </a:r>
            <a:endParaRPr lang="en-US" altLang="ja-JP" dirty="0" smtClean="0"/>
          </a:p>
          <a:p>
            <a:pPr algn="l"/>
            <a:r>
              <a:rPr kumimoji="1" lang="en-US" altLang="ja-JP" dirty="0" smtClean="0"/>
              <a:t>2010311037 </a:t>
            </a:r>
            <a:r>
              <a:rPr kumimoji="1" lang="ja-JP" altLang="en-US" dirty="0" smtClean="0"/>
              <a:t>小山 真司</a:t>
            </a:r>
            <a:endParaRPr kumimoji="1" lang="en-US" altLang="ja-JP" dirty="0" smtClean="0"/>
          </a:p>
          <a:p>
            <a:pPr algn="l"/>
            <a:r>
              <a:rPr lang="en-US" altLang="ja-JP" dirty="0" smtClean="0"/>
              <a:t>2010311065 </a:t>
            </a:r>
            <a:r>
              <a:rPr lang="ja-JP" altLang="en-US" dirty="0" smtClean="0"/>
              <a:t>西野 咲子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ja-JP" dirty="0" smtClean="0"/>
              <a:t>Ⅰ.</a:t>
            </a:r>
            <a:r>
              <a:rPr lang="ja-JP" altLang="en-US" dirty="0" smtClean="0"/>
              <a:t>　目的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3600" dirty="0" smtClean="0"/>
              <a:t>Android</a:t>
            </a:r>
            <a:r>
              <a:rPr lang="ja-JP" altLang="en-US" sz="3600" dirty="0" smtClean="0"/>
              <a:t>向けアプリケーションの開発</a:t>
            </a:r>
            <a:endParaRPr lang="en-US" altLang="ja-JP" sz="3600" dirty="0" smtClean="0"/>
          </a:p>
          <a:p>
            <a:pPr lvl="1"/>
            <a:r>
              <a:rPr lang="ja-JP" altLang="en-US" sz="3200" dirty="0" smtClean="0"/>
              <a:t>開発を通じて、組み込みソフトウェアについての知識、関心を高める</a:t>
            </a:r>
            <a:endParaRPr lang="en-US" altLang="ja-JP" sz="3200" dirty="0" smtClean="0"/>
          </a:p>
          <a:p>
            <a:pPr lvl="1"/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1" lang="en-US" altLang="ja-JP" dirty="0" smtClean="0"/>
              <a:t>Ⅱ.</a:t>
            </a:r>
            <a:r>
              <a:rPr kumimoji="1" lang="ja-JP" altLang="en-US" dirty="0" smtClean="0"/>
              <a:t>　活動内容</a:t>
            </a:r>
            <a:endParaRPr kumimoji="1"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571472" y="1920085"/>
            <a:ext cx="7858180" cy="2080419"/>
          </a:xfrm>
        </p:spPr>
        <p:txBody>
          <a:bodyPr>
            <a:normAutofit fontScale="92500" lnSpcReduction="20000"/>
          </a:bodyPr>
          <a:lstStyle/>
          <a:p>
            <a:r>
              <a:rPr kumimoji="1" lang="ja-JP" altLang="en-US" sz="3900" dirty="0" smtClean="0"/>
              <a:t>基礎知識の習得</a:t>
            </a:r>
            <a:endParaRPr kumimoji="1" lang="en-US" altLang="ja-JP" sz="3900" dirty="0" smtClean="0"/>
          </a:p>
          <a:p>
            <a:pPr lvl="1"/>
            <a:r>
              <a:rPr lang="en-US" altLang="ja-JP" sz="3200" dirty="0" smtClean="0"/>
              <a:t>Android</a:t>
            </a:r>
            <a:r>
              <a:rPr lang="ja-JP" altLang="en-US" sz="3200" dirty="0" smtClean="0"/>
              <a:t>とは</a:t>
            </a:r>
            <a:endParaRPr kumimoji="1" lang="en-US" altLang="ja-JP" sz="3200" dirty="0" smtClean="0"/>
          </a:p>
          <a:p>
            <a:pPr lvl="1"/>
            <a:r>
              <a:rPr kumimoji="1" lang="en-US" altLang="ja-JP" sz="3200" dirty="0" smtClean="0"/>
              <a:t>Java</a:t>
            </a:r>
          </a:p>
          <a:p>
            <a:pPr lvl="1"/>
            <a:r>
              <a:rPr lang="en-US" altLang="ja-JP" sz="3200" dirty="0" smtClean="0"/>
              <a:t>XML</a:t>
            </a:r>
            <a:endParaRPr kumimoji="1" lang="en-US" altLang="ja-JP" sz="3200" dirty="0" smtClean="0"/>
          </a:p>
          <a:p>
            <a:pPr lvl="1"/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half" idx="2"/>
          </p:nvPr>
        </p:nvSpPr>
        <p:spPr>
          <a:xfrm>
            <a:off x="571472" y="4214819"/>
            <a:ext cx="8115328" cy="2140106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sz="3900" dirty="0" smtClean="0"/>
              <a:t>A</a:t>
            </a:r>
            <a:r>
              <a:rPr kumimoji="1" lang="en-US" altLang="ja-JP" sz="3900" dirty="0" smtClean="0"/>
              <a:t>ndroid</a:t>
            </a:r>
            <a:r>
              <a:rPr kumimoji="1" lang="ja-JP" altLang="en-US" sz="3900" dirty="0" smtClean="0"/>
              <a:t>アプリケーションの開発</a:t>
            </a:r>
            <a:endParaRPr kumimoji="1" lang="en-US" altLang="ja-JP" sz="3900" dirty="0" smtClean="0"/>
          </a:p>
          <a:p>
            <a:pPr lvl="1"/>
            <a:r>
              <a:rPr lang="en-US" altLang="ja-JP" sz="3500" dirty="0" smtClean="0"/>
              <a:t>Eclipse</a:t>
            </a:r>
            <a:r>
              <a:rPr lang="ja-JP" altLang="en-US" sz="3500" dirty="0" smtClean="0"/>
              <a:t>とエミュレーターを用いて開発、動作確認</a:t>
            </a:r>
            <a:endParaRPr lang="en-US" altLang="ja-JP" sz="3500" dirty="0" smtClean="0"/>
          </a:p>
          <a:p>
            <a:pPr lvl="1"/>
            <a:endParaRPr kumimoji="1" lang="en-US" altLang="ja-JP" sz="3500" dirty="0" smtClean="0"/>
          </a:p>
          <a:p>
            <a:pPr lvl="1"/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ja-JP" dirty="0" smtClean="0"/>
              <a:t>Ⅲ</a:t>
            </a:r>
            <a:r>
              <a:rPr kumimoji="1" lang="en-US" altLang="ja-JP" dirty="0" smtClean="0"/>
              <a:t>.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Android</a:t>
            </a:r>
            <a:r>
              <a:rPr kumimoji="1" lang="ja-JP" altLang="en-US" dirty="0" smtClean="0"/>
              <a:t>とは</a:t>
            </a:r>
            <a:endParaRPr kumimoji="1" lang="ja-JP" altLang="en-US" dirty="0"/>
          </a:p>
        </p:txBody>
      </p:sp>
      <p:pic>
        <p:nvPicPr>
          <p:cNvPr id="8" name="コンテンツ プレースホルダ 7" descr="無題-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000240"/>
            <a:ext cx="3352800" cy="4343400"/>
          </a:xfrm>
        </p:spPr>
      </p:pic>
      <p:sp>
        <p:nvSpPr>
          <p:cNvPr id="7" name="コンテンツ プレースホルダ 6"/>
          <p:cNvSpPr>
            <a:spLocks noGrp="1"/>
          </p:cNvSpPr>
          <p:nvPr>
            <p:ph sz="half" idx="2"/>
          </p:nvPr>
        </p:nvSpPr>
        <p:spPr>
          <a:xfrm>
            <a:off x="3929058" y="2000241"/>
            <a:ext cx="4757742" cy="4354684"/>
          </a:xfrm>
        </p:spPr>
        <p:txBody>
          <a:bodyPr>
            <a:normAutofit/>
          </a:bodyPr>
          <a:lstStyle/>
          <a:p>
            <a:r>
              <a:rPr kumimoji="1" lang="ja-JP" altLang="en-US" sz="2800" dirty="0" smtClean="0"/>
              <a:t>米</a:t>
            </a:r>
            <a:r>
              <a:rPr kumimoji="1" lang="en-US" altLang="ja-JP" sz="2800" dirty="0" smtClean="0"/>
              <a:t>Google</a:t>
            </a:r>
            <a:r>
              <a:rPr kumimoji="1" lang="ja-JP" altLang="en-US" sz="2800" dirty="0" smtClean="0"/>
              <a:t>社を中心として、</a:t>
            </a:r>
            <a:r>
              <a:rPr kumimoji="1" lang="en-US" altLang="ja-JP" sz="2800" dirty="0" smtClean="0"/>
              <a:t>OHA</a:t>
            </a:r>
            <a:r>
              <a:rPr kumimoji="1" lang="ja-JP" altLang="en-US" sz="2800" dirty="0" smtClean="0"/>
              <a:t>が発表した携帯電話向けのソフトウェアプラットホーム</a:t>
            </a:r>
            <a:endParaRPr kumimoji="1" lang="en-US" altLang="ja-JP" sz="2800" dirty="0" smtClean="0"/>
          </a:p>
          <a:p>
            <a:r>
              <a:rPr lang="ja-JP" altLang="en-US" sz="2800" dirty="0" smtClean="0"/>
              <a:t>完全にオープンなライセンスで公開されている</a:t>
            </a:r>
            <a:endParaRPr lang="en-US" altLang="ja-JP" sz="2800" dirty="0" smtClean="0"/>
          </a:p>
          <a:p>
            <a:r>
              <a:rPr kumimoji="1" lang="ja-JP" altLang="en-US" sz="2800" dirty="0" smtClean="0"/>
              <a:t>最新機では</a:t>
            </a:r>
            <a:r>
              <a:rPr kumimoji="1" lang="en-US" altLang="ja-JP" sz="2800" dirty="0" smtClean="0"/>
              <a:t>Docomo</a:t>
            </a:r>
            <a:r>
              <a:rPr lang="ja-JP" altLang="en-US" sz="2800" dirty="0" smtClean="0"/>
              <a:t>から</a:t>
            </a:r>
            <a:r>
              <a:rPr kumimoji="1" lang="en-US" altLang="ja-JP" sz="2800" dirty="0" smtClean="0"/>
              <a:t>Xperia</a:t>
            </a:r>
            <a:r>
              <a:rPr kumimoji="1" lang="ja-JP" altLang="en-US" sz="2800" dirty="0" smtClean="0"/>
              <a:t>が出てい</a:t>
            </a:r>
            <a:r>
              <a:rPr lang="ja-JP" altLang="en-US" sz="2800" dirty="0" smtClean="0"/>
              <a:t>る</a:t>
            </a:r>
            <a:endParaRPr kumimoji="1" lang="ja-JP" altLang="en-US" sz="28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00035" y="6357959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Xperia</a:t>
            </a:r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Ⅳ.</a:t>
            </a:r>
            <a:r>
              <a:rPr kumimoji="1" lang="ja-JP" altLang="en-US" dirty="0" smtClean="0"/>
              <a:t>　使用するソフトウェア</a:t>
            </a:r>
            <a:endParaRPr kumimoji="1" lang="ja-JP" altLang="en-US" dirty="0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8186766" cy="2223295"/>
          </a:xfrm>
        </p:spPr>
        <p:txBody>
          <a:bodyPr>
            <a:noAutofit/>
          </a:bodyPr>
          <a:lstStyle/>
          <a:p>
            <a:r>
              <a:rPr kumimoji="1" lang="en-US" altLang="ja-JP" sz="3600" dirty="0" smtClean="0"/>
              <a:t>Java – </a:t>
            </a:r>
            <a:r>
              <a:rPr kumimoji="1" lang="ja-JP" altLang="en-US" sz="3600" dirty="0" smtClean="0"/>
              <a:t>プログラム言語</a:t>
            </a:r>
            <a:endParaRPr kumimoji="1" lang="en-US" altLang="ja-JP" sz="3600" dirty="0" smtClean="0"/>
          </a:p>
          <a:p>
            <a:r>
              <a:rPr lang="en-US" altLang="ja-JP" sz="3600" dirty="0" smtClean="0"/>
              <a:t>Eclipse – </a:t>
            </a:r>
            <a:r>
              <a:rPr lang="ja-JP" altLang="en-US" sz="3600" dirty="0" smtClean="0"/>
              <a:t>総合開発環境</a:t>
            </a:r>
            <a:endParaRPr lang="en-US" altLang="ja-JP" sz="3600" dirty="0" smtClean="0"/>
          </a:p>
          <a:p>
            <a:r>
              <a:rPr kumimoji="1" lang="en-US" altLang="ja-JP" sz="3600" dirty="0" smtClean="0"/>
              <a:t>Android SDK – </a:t>
            </a:r>
            <a:r>
              <a:rPr kumimoji="1" lang="ja-JP" altLang="en-US" sz="3600" dirty="0" smtClean="0"/>
              <a:t>ソフトウェア開発キット</a:t>
            </a:r>
            <a:endParaRPr kumimoji="1" lang="en-US" altLang="ja-JP" sz="3600" dirty="0" smtClean="0"/>
          </a:p>
          <a:p>
            <a:r>
              <a:rPr lang="en-US" altLang="ja-JP" sz="3600" dirty="0" smtClean="0"/>
              <a:t>ADT – Android</a:t>
            </a:r>
            <a:r>
              <a:rPr lang="ja-JP" altLang="en-US" sz="3600" dirty="0" smtClean="0"/>
              <a:t>開発ツール</a:t>
            </a:r>
            <a:endParaRPr kumimoji="1" lang="ja-JP" altLang="en-US" sz="3600" dirty="0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half" idx="2"/>
          </p:nvPr>
        </p:nvSpPr>
        <p:spPr>
          <a:xfrm>
            <a:off x="2786050" y="5072074"/>
            <a:ext cx="6143668" cy="1214446"/>
          </a:xfrm>
        </p:spPr>
        <p:txBody>
          <a:bodyPr/>
          <a:lstStyle/>
          <a:p>
            <a:pPr>
              <a:buNone/>
            </a:pP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内部の開発は主に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Java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言語を用いて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行う</a:t>
            </a:r>
            <a:endParaRPr lang="en-US" altLang="ja-JP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インターフェースの開発には</a:t>
            </a:r>
            <a:r>
              <a:rPr lang="en-US" altLang="ja-JP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XML</a:t>
            </a:r>
            <a:r>
              <a:rPr lang="ja-JP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言語を用いる</a:t>
            </a:r>
            <a:endParaRPr lang="ja-JP" alt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None/>
            </a:pP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Ⅴ.</a:t>
            </a:r>
            <a:r>
              <a:rPr kumimoji="1" lang="ja-JP" altLang="en-US" dirty="0" smtClean="0"/>
              <a:t>　アプリケーション概要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z="3600" dirty="0" smtClean="0"/>
              <a:t>キッチンタイマーとストップウォッチの動作を備えた、時間計測アプリケーションを作成</a:t>
            </a:r>
            <a:endParaRPr kumimoji="1" lang="en-US" altLang="ja-JP" sz="3600" dirty="0" smtClean="0"/>
          </a:p>
          <a:p>
            <a:endParaRPr kumimoji="1" lang="en-US" altLang="ja-JP" sz="3600" dirty="0" smtClean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Ⅵ.</a:t>
            </a:r>
            <a:r>
              <a:rPr lang="ja-JP" altLang="en-US" dirty="0" smtClean="0"/>
              <a:t>　今期の成果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z="3600" dirty="0" smtClean="0"/>
              <a:t>開発における基本的な技術、知識を習得</a:t>
            </a:r>
            <a:endParaRPr kumimoji="1" lang="en-US" altLang="ja-JP" sz="3600" dirty="0" smtClean="0"/>
          </a:p>
          <a:p>
            <a:pPr lvl="1"/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Ⅶ.</a:t>
            </a:r>
            <a:r>
              <a:rPr lang="ja-JP" altLang="en-US" dirty="0" smtClean="0"/>
              <a:t>　来期の予定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z="3600" dirty="0" smtClean="0"/>
              <a:t>インターフェースの開発</a:t>
            </a:r>
            <a:endParaRPr lang="en-US" altLang="ja-JP" sz="3600" dirty="0" smtClean="0"/>
          </a:p>
          <a:p>
            <a:pPr lvl="1"/>
            <a:r>
              <a:rPr lang="en-US" altLang="ja-JP" sz="2800" dirty="0" smtClean="0"/>
              <a:t>XML</a:t>
            </a:r>
            <a:r>
              <a:rPr lang="ja-JP" altLang="en-US" sz="2800" dirty="0" smtClean="0"/>
              <a:t>を用いた操作、動作画面の作成</a:t>
            </a:r>
            <a:endParaRPr lang="en-US" altLang="ja-JP" sz="2800" dirty="0" smtClean="0"/>
          </a:p>
          <a:p>
            <a:r>
              <a:rPr lang="ja-JP" altLang="en-US" sz="3600" dirty="0" smtClean="0"/>
              <a:t>内部の開発</a:t>
            </a:r>
            <a:endParaRPr lang="en-US" altLang="ja-JP" sz="3600" dirty="0" smtClean="0"/>
          </a:p>
          <a:p>
            <a:pPr lvl="1"/>
            <a:r>
              <a:rPr lang="en-US" altLang="ja-JP" sz="2800" dirty="0" smtClean="0"/>
              <a:t>Java</a:t>
            </a:r>
            <a:r>
              <a:rPr lang="ja-JP" altLang="en-US" sz="2800" dirty="0" smtClean="0"/>
              <a:t>を用いたプログラムの作成</a:t>
            </a:r>
            <a:endParaRPr lang="en-US" altLang="ja-JP" sz="2800" dirty="0" smtClean="0"/>
          </a:p>
          <a:p>
            <a:r>
              <a:rPr lang="ja-JP" altLang="en-US" sz="3600" dirty="0" smtClean="0"/>
              <a:t>動作予測と実行結果の比較</a:t>
            </a:r>
            <a:endParaRPr lang="en-US" altLang="ja-JP" sz="3600" dirty="0" smtClean="0"/>
          </a:p>
          <a:p>
            <a:r>
              <a:rPr lang="ja-JP" altLang="en-US" sz="3600" dirty="0" smtClean="0"/>
              <a:t>問題点の改善</a:t>
            </a:r>
            <a:endParaRPr lang="en-US" altLang="ja-JP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リゾート">
  <a:themeElements>
    <a:clrScheme name="リゾート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リゾート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リゾート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164</TotalTime>
  <Words>200</Words>
  <Application>Microsoft Office PowerPoint</Application>
  <PresentationFormat>画面に合わせる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リゾート</vt:lpstr>
      <vt:lpstr>PBLソフトウェア開発(S2班) ～キッチンタイマー開発～</vt:lpstr>
      <vt:lpstr>Ⅰ.　目的</vt:lpstr>
      <vt:lpstr>Ⅱ.　活動内容</vt:lpstr>
      <vt:lpstr>Ⅲ.　Androidとは</vt:lpstr>
      <vt:lpstr>Ⅳ.　使用するソフトウェア</vt:lpstr>
      <vt:lpstr>Ⅴ.　アプリケーション概要</vt:lpstr>
      <vt:lpstr>Ⅵ.　今期の成果</vt:lpstr>
      <vt:lpstr>Ⅶ.　来期の予定</vt:lpstr>
    </vt:vector>
  </TitlesOfParts>
  <Company>情報科学部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PBLソフトウェア開発(S2班) ～キッチンタイマー開発～</dc:title>
  <dc:creator>情報科学部</dc:creator>
  <cp:lastModifiedBy>情報科学部</cp:lastModifiedBy>
  <cp:revision>11</cp:revision>
  <dcterms:created xsi:type="dcterms:W3CDTF">2010-06-23T05:55:46Z</dcterms:created>
  <dcterms:modified xsi:type="dcterms:W3CDTF">2010-06-23T08:39:48Z</dcterms:modified>
</cp:coreProperties>
</file>