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8" r:id="rId3"/>
    <p:sldId id="264" r:id="rId4"/>
    <p:sldId id="269" r:id="rId5"/>
    <p:sldId id="257" r:id="rId6"/>
    <p:sldId id="259" r:id="rId7"/>
    <p:sldId id="268" r:id="rId8"/>
    <p:sldId id="260" r:id="rId9"/>
    <p:sldId id="263" r:id="rId10"/>
    <p:sldId id="266"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0066CC"/>
    <a:srgbClr val="FF6600"/>
    <a:srgbClr val="FF9900"/>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365"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2">
        <a:schemeClr val="bg1"/>
      </p:bgRef>
    </p:bg>
    <p:spTree>
      <p:nvGrpSpPr>
        <p:cNvPr id="1" name=""/>
        <p:cNvGrpSpPr/>
        <p:nvPr/>
      </p:nvGrpSpPr>
      <p:grpSpPr>
        <a:xfrm>
          <a:off x="0" y="0"/>
          <a:ext cx="0" cy="0"/>
          <a:chOff x="0" y="0"/>
          <a:chExt cx="0" cy="0"/>
        </a:xfrm>
      </p:grpSpPr>
      <p:sp>
        <p:nvSpPr>
          <p:cNvPr id="8" name="正方形/長方形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直線コネクタ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タイトル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ja-JP" altLang="en-US" smtClean="0"/>
              <a:t>マスタ タイトルの書式設定</a:t>
            </a:r>
            <a:endParaRPr kumimoji="0" lang="en-US"/>
          </a:p>
        </p:txBody>
      </p:sp>
      <p:sp>
        <p:nvSpPr>
          <p:cNvPr id="25" name="サブタイトル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 サブタイトルの書式設定</a:t>
            </a:r>
            <a:endParaRPr kumimoji="0" lang="en-US"/>
          </a:p>
        </p:txBody>
      </p:sp>
      <p:sp>
        <p:nvSpPr>
          <p:cNvPr id="31" name="日付プレースホルダ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7F8665A-3032-4AD6-8461-4C5BA141A956}" type="datetimeFigureOut">
              <a:rPr kumimoji="1" lang="ja-JP" altLang="en-US" smtClean="0"/>
              <a:pPr/>
              <a:t>2010/6/25</a:t>
            </a:fld>
            <a:endParaRPr kumimoji="1" lang="ja-JP" altLang="en-US"/>
          </a:p>
        </p:txBody>
      </p:sp>
      <p:sp>
        <p:nvSpPr>
          <p:cNvPr id="18" name="フッター プレースホルダ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kumimoji="1" lang="ja-JP" altLang="en-US"/>
          </a:p>
        </p:txBody>
      </p:sp>
      <p:sp>
        <p:nvSpPr>
          <p:cNvPr id="29" name="スライド番号プレースホルダ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32A9BA76-A0AB-4F21-A728-71B578D02B3B}" type="slidenum">
              <a:rPr kumimoji="1" lang="ja-JP" altLang="en-US" smtClean="0"/>
              <a:pPr/>
              <a:t>&lt;#&gt;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5" name="フッター プレースホルダ 4"/>
          <p:cNvSpPr>
            <a:spLocks noGrp="1"/>
          </p:cNvSpPr>
          <p:nvPr>
            <p:ph type="ftr" sz="quarter" idx="11"/>
          </p:nvPr>
        </p:nvSpPr>
        <p:spPr/>
        <p:txBody>
          <a:bodyPr/>
          <a:lstStyle>
            <a:extLst/>
          </a:lstStyle>
          <a:p>
            <a:endParaRPr kumimoji="1" lang="ja-JP" altLang="en-US"/>
          </a:p>
        </p:txBody>
      </p:sp>
      <p:sp>
        <p:nvSpPr>
          <p:cNvPr id="6" name="スライド番号プレースホルダ 5"/>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7F8665A-3032-4AD6-8461-4C5BA141A956}" type="datetimeFigureOut">
              <a:rPr kumimoji="1" lang="ja-JP" altLang="en-US" smtClean="0"/>
              <a:pPr/>
              <a:t>2010/6/25</a:t>
            </a:fld>
            <a:endParaRPr kumimoji="1" lang="ja-JP" altLang="en-US"/>
          </a:p>
        </p:txBody>
      </p:sp>
      <p:sp>
        <p:nvSpPr>
          <p:cNvPr id="5" name="フッター プレースホルダ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kumimoji="1" lang="ja-JP" altLang="en-US"/>
          </a:p>
        </p:txBody>
      </p:sp>
      <p:sp>
        <p:nvSpPr>
          <p:cNvPr id="6" name="スライド番号プレースホルダ 5"/>
          <p:cNvSpPr>
            <a:spLocks noGrp="1"/>
          </p:cNvSpPr>
          <p:nvPr>
            <p:ph type="sldNum" sz="quarter" idx="12"/>
          </p:nvPr>
        </p:nvSpPr>
        <p:spPr>
          <a:xfrm>
            <a:off x="6733952" y="6555112"/>
            <a:ext cx="588336" cy="228600"/>
          </a:xfrm>
        </p:spPr>
        <p:txBody>
          <a:bodyPr/>
          <a:lstStyle>
            <a:extLst/>
          </a:lstStyle>
          <a:p>
            <a:fld id="{32A9BA76-A0AB-4F21-A728-71B578D02B3B}" type="slidenum">
              <a:rPr kumimoji="1" lang="ja-JP" altLang="en-US" smtClean="0"/>
              <a:pPr/>
              <a:t>&lt;#&gt;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20040"/>
            <a:ext cx="7242048" cy="1143000"/>
          </a:xfrm>
        </p:spPr>
        <p:txBody>
          <a:bodyPr/>
          <a:lstStyle>
            <a:extLst/>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6" name="フッター プレースホルダ 5"/>
          <p:cNvSpPr>
            <a:spLocks noGrp="1"/>
          </p:cNvSpPr>
          <p:nvPr>
            <p:ph type="ftr" sz="quarter" idx="11"/>
          </p:nvPr>
        </p:nvSpPr>
        <p:spPr/>
        <p:txBody>
          <a:bodyPr/>
          <a:lstStyle>
            <a:extLst/>
          </a:lstStyle>
          <a:p>
            <a:endParaRPr kumimoji="1" lang="ja-JP" altLang="en-US"/>
          </a:p>
        </p:txBody>
      </p:sp>
      <p:sp>
        <p:nvSpPr>
          <p:cNvPr id="7" name="スライド番号プレースホルダ 6"/>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20040"/>
            <a:ext cx="7242048" cy="1143000"/>
          </a:xfrm>
        </p:spPr>
        <p:txBody>
          <a:bodyPr anchor="b"/>
          <a:lstStyle>
            <a:lvl1pPr>
              <a:defRPr/>
            </a:lvl1pPr>
            <a:extLst/>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 6"/>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8" name="フッター プレースホルダ 7"/>
          <p:cNvSpPr>
            <a:spLocks noGrp="1"/>
          </p:cNvSpPr>
          <p:nvPr>
            <p:ph type="ftr" sz="quarter" idx="11"/>
          </p:nvPr>
        </p:nvSpPr>
        <p:spPr/>
        <p:txBody>
          <a:bodyPr/>
          <a:lstStyle>
            <a:extLst/>
          </a:lstStyle>
          <a:p>
            <a:endParaRPr kumimoji="1" lang="ja-JP" altLang="en-US"/>
          </a:p>
        </p:txBody>
      </p:sp>
      <p:sp>
        <p:nvSpPr>
          <p:cNvPr id="9" name="スライド番号プレースホルダ 8"/>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20040"/>
            <a:ext cx="7242048" cy="1143000"/>
          </a:xfrm>
        </p:spPr>
        <p:txBody>
          <a:bodyPr/>
          <a:lstStyle>
            <a:extLst/>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4" name="フッター プレースホルダ 3"/>
          <p:cNvSpPr>
            <a:spLocks noGrp="1"/>
          </p:cNvSpPr>
          <p:nvPr>
            <p:ph type="ftr" sz="quarter" idx="11"/>
          </p:nvPr>
        </p:nvSpPr>
        <p:spPr/>
        <p:txBody>
          <a:bodyPr/>
          <a:lstStyle>
            <a:extLst/>
          </a:lstStyle>
          <a:p>
            <a:endParaRPr kumimoji="1" lang="ja-JP" altLang="en-US"/>
          </a:p>
        </p:txBody>
      </p:sp>
      <p:sp>
        <p:nvSpPr>
          <p:cNvPr id="5" name="スライド番号プレースホルダ 4"/>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solidFill>
                  <a:schemeClr val="tx2"/>
                </a:solidFill>
              </a:defRPr>
            </a:lvl1pPr>
            <a:extLst/>
          </a:lstStyle>
          <a:p>
            <a:fld id="{17F8665A-3032-4AD6-8461-4C5BA141A956}" type="datetimeFigureOut">
              <a:rPr kumimoji="1" lang="ja-JP" altLang="en-US" smtClean="0"/>
              <a:pPr/>
              <a:t>2010/6/25</a:t>
            </a:fld>
            <a:endParaRPr kumimoji="1" lang="ja-JP" altLang="en-US"/>
          </a:p>
        </p:txBody>
      </p:sp>
      <p:sp>
        <p:nvSpPr>
          <p:cNvPr id="3" name="フッター プレースホルダ 2"/>
          <p:cNvSpPr>
            <a:spLocks noGrp="1"/>
          </p:cNvSpPr>
          <p:nvPr>
            <p:ph type="ftr" sz="quarter" idx="11"/>
          </p:nvPr>
        </p:nvSpPr>
        <p:spPr/>
        <p:txBody>
          <a:bodyPr/>
          <a:lstStyle>
            <a:lvl1pPr>
              <a:defRPr>
                <a:solidFill>
                  <a:schemeClr val="tx2"/>
                </a:solidFill>
              </a:defRPr>
            </a:lvl1pPr>
            <a:extLst/>
          </a:lstStyle>
          <a:p>
            <a:endParaRPr kumimoji="1" lang="ja-JP" altLang="en-US"/>
          </a:p>
        </p:txBody>
      </p:sp>
      <p:sp>
        <p:nvSpPr>
          <p:cNvPr id="4" name="スライド番号プレースホルダ 3"/>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6" name="フッター プレースホルダ 5"/>
          <p:cNvSpPr>
            <a:spLocks noGrp="1"/>
          </p:cNvSpPr>
          <p:nvPr>
            <p:ph type="ftr" sz="quarter" idx="11"/>
          </p:nvPr>
        </p:nvSpPr>
        <p:spPr/>
        <p:txBody>
          <a:bodyPr/>
          <a:lstStyle>
            <a:extLst/>
          </a:lstStyle>
          <a:p>
            <a:endParaRPr kumimoji="1" lang="ja-JP" altLang="en-US"/>
          </a:p>
        </p:txBody>
      </p:sp>
      <p:sp>
        <p:nvSpPr>
          <p:cNvPr id="7" name="スライド番号プレースホルダ 6"/>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2">
        <a:schemeClr val="bg2"/>
      </p:bgRef>
    </p:bg>
    <p:spTree>
      <p:nvGrpSpPr>
        <p:cNvPr id="1" name=""/>
        <p:cNvGrpSpPr/>
        <p:nvPr/>
      </p:nvGrpSpPr>
      <p:grpSpPr>
        <a:xfrm>
          <a:off x="0" y="0"/>
          <a:ext cx="0" cy="0"/>
          <a:chOff x="0" y="0"/>
          <a:chExt cx="0" cy="0"/>
        </a:xfrm>
      </p:grpSpPr>
      <p:sp>
        <p:nvSpPr>
          <p:cNvPr id="8" name="正方形/長方形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正方形/長方形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タイトル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ja-JP" altLang="en-US" smtClean="0"/>
              <a:t>マスタ タイトルの書式設定</a:t>
            </a:r>
            <a:endParaRPr kumimoji="0" lang="en-US" dirty="0"/>
          </a:p>
        </p:txBody>
      </p:sp>
      <p:sp>
        <p:nvSpPr>
          <p:cNvPr id="4" name="テキスト プレースホルダ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ja-JP" altLang="en-US" smtClean="0"/>
              <a:t>マスタ テキストの書式設定</a:t>
            </a:r>
          </a:p>
        </p:txBody>
      </p:sp>
      <p:sp>
        <p:nvSpPr>
          <p:cNvPr id="5" name="日付プレースホルダ 4"/>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6" name="フッター プレースホルダ 5"/>
          <p:cNvSpPr>
            <a:spLocks noGrp="1"/>
          </p:cNvSpPr>
          <p:nvPr>
            <p:ph type="ftr" sz="quarter" idx="11"/>
          </p:nvPr>
        </p:nvSpPr>
        <p:spPr/>
        <p:txBody>
          <a:bodyPr/>
          <a:lstStyle>
            <a:extLst/>
          </a:lstStyle>
          <a:p>
            <a:endParaRPr kumimoji="1" lang="ja-JP" altLang="en-US"/>
          </a:p>
        </p:txBody>
      </p:sp>
      <p:sp>
        <p:nvSpPr>
          <p:cNvPr id="7" name="スライド番号プレースホルダ 6"/>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
        <p:nvSpPr>
          <p:cNvPr id="10" name="図プレースホルダ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ja-JP" altLang="en-US" smtClean="0"/>
              <a:t>アイコンをクリックして図を追加</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extLst/>
          </a:lstStyle>
          <a:p>
            <a:fld id="{17F8665A-3032-4AD6-8461-4C5BA141A956}" type="datetimeFigureOut">
              <a:rPr kumimoji="1" lang="ja-JP" altLang="en-US" smtClean="0"/>
              <a:pPr/>
              <a:t>2010/6/25</a:t>
            </a:fld>
            <a:endParaRPr kumimoji="1" lang="ja-JP" altLang="en-US"/>
          </a:p>
        </p:txBody>
      </p:sp>
      <p:sp>
        <p:nvSpPr>
          <p:cNvPr id="5" name="フッター プレースホルダ 4"/>
          <p:cNvSpPr>
            <a:spLocks noGrp="1"/>
          </p:cNvSpPr>
          <p:nvPr>
            <p:ph type="ftr" sz="quarter" idx="11"/>
          </p:nvPr>
        </p:nvSpPr>
        <p:spPr/>
        <p:txBody>
          <a:bodyPr/>
          <a:lstStyle>
            <a:extLst/>
          </a:lstStyle>
          <a:p>
            <a:endParaRPr kumimoji="1" lang="ja-JP" altLang="en-US"/>
          </a:p>
        </p:txBody>
      </p:sp>
      <p:sp>
        <p:nvSpPr>
          <p:cNvPr id="6" name="スライド番号プレースホルダ 5"/>
          <p:cNvSpPr>
            <a:spLocks noGrp="1"/>
          </p:cNvSpPr>
          <p:nvPr>
            <p:ph type="sldNum" sz="quarter" idx="12"/>
          </p:nvPr>
        </p:nvSpPr>
        <p:spPr/>
        <p:txBody>
          <a:bodyPr/>
          <a:lstStyle>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53200" y="274955"/>
            <a:ext cx="1524000" cy="5851525"/>
          </a:xfrm>
        </p:spPr>
        <p:txBody>
          <a:bodyPr vert="eaVert" anchor="t"/>
          <a:lstStyle>
            <a:extLs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42"/>
            <a:ext cx="6019800" cy="5851525"/>
          </a:xfrm>
        </p:spPr>
        <p:txBody>
          <a:bodyPr vert="eaVert"/>
          <a:lstStyle>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a:xfrm>
            <a:off x="4242816" y="6557946"/>
            <a:ext cx="2002464" cy="226902"/>
          </a:xfrm>
        </p:spPr>
        <p:txBody>
          <a:bodyPr/>
          <a:lstStyle>
            <a:extLst/>
          </a:lstStyle>
          <a:p>
            <a:fld id="{17F8665A-3032-4AD6-8461-4C5BA141A956}" type="datetimeFigureOut">
              <a:rPr kumimoji="1" lang="ja-JP" altLang="en-US" smtClean="0"/>
              <a:pPr/>
              <a:t>2010/6/25</a:t>
            </a:fld>
            <a:endParaRPr kumimoji="1" lang="ja-JP" altLang="en-US"/>
          </a:p>
        </p:txBody>
      </p:sp>
      <p:sp>
        <p:nvSpPr>
          <p:cNvPr id="5" name="フッター プレースホルダ 4"/>
          <p:cNvSpPr>
            <a:spLocks noGrp="1"/>
          </p:cNvSpPr>
          <p:nvPr>
            <p:ph type="ftr" sz="quarter" idx="11"/>
          </p:nvPr>
        </p:nvSpPr>
        <p:spPr>
          <a:xfrm>
            <a:off x="457200" y="6556248"/>
            <a:ext cx="3657600" cy="228600"/>
          </a:xfrm>
        </p:spPr>
        <p:txBody>
          <a:bodyPr/>
          <a:lstStyle>
            <a:extLst/>
          </a:lstStyle>
          <a:p>
            <a:endParaRPr kumimoji="1" lang="ja-JP" altLang="en-US"/>
          </a:p>
        </p:txBody>
      </p:sp>
      <p:sp>
        <p:nvSpPr>
          <p:cNvPr id="6" name="スライド番号プレースホルダ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32A9BA76-A0AB-4F21-A728-71B578D02B3B}"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タイトル プレースホルダ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ja-JP" altLang="en-US" smtClean="0"/>
              <a:t>マスタ タイトルの書式設定</a:t>
            </a:r>
            <a:endParaRPr kumimoji="0" lang="en-US"/>
          </a:p>
        </p:txBody>
      </p:sp>
      <p:sp>
        <p:nvSpPr>
          <p:cNvPr id="31" name="テキスト プレースホルダ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27" name="日付プレースホルダ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7F8665A-3032-4AD6-8461-4C5BA141A956}" type="datetimeFigureOut">
              <a:rPr kumimoji="1" lang="ja-JP" altLang="en-US" smtClean="0"/>
              <a:pPr/>
              <a:t>2010/6/25</a:t>
            </a:fld>
            <a:endParaRPr kumimoji="1" lang="ja-JP" altLang="en-US"/>
          </a:p>
        </p:txBody>
      </p:sp>
      <p:sp>
        <p:nvSpPr>
          <p:cNvPr id="4" name="フッター プレースホルダ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kumimoji="1" lang="ja-JP" altLang="en-US"/>
          </a:p>
        </p:txBody>
      </p:sp>
      <p:sp>
        <p:nvSpPr>
          <p:cNvPr id="16" name="スライド番号プレースホルダ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32A9BA76-A0AB-4F21-A728-71B578D02B3B}"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1"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1"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1"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1"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1"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1"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1"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1"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1"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1" sz="1400" kern="1200" baseline="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en-US" altLang="ja-JP" dirty="0" smtClean="0"/>
              <a:t>PBL</a:t>
            </a:r>
            <a:r>
              <a:rPr lang="ja-JP" altLang="en-US" dirty="0" smtClean="0"/>
              <a:t>ソフトウェア班</a:t>
            </a:r>
            <a:r>
              <a:rPr lang="en-US" altLang="ja-JP" dirty="0" smtClean="0"/>
              <a:t>(S1)</a:t>
            </a:r>
            <a:endParaRPr kumimoji="1" lang="ja-JP" altLang="en-US" dirty="0"/>
          </a:p>
        </p:txBody>
      </p:sp>
      <p:sp>
        <p:nvSpPr>
          <p:cNvPr id="3" name="サブタイトル 2"/>
          <p:cNvSpPr>
            <a:spLocks noGrp="1"/>
          </p:cNvSpPr>
          <p:nvPr>
            <p:ph type="subTitle" idx="1"/>
          </p:nvPr>
        </p:nvSpPr>
        <p:spPr/>
        <p:txBody>
          <a:bodyPr>
            <a:normAutofit lnSpcReduction="10000"/>
          </a:bodyPr>
          <a:lstStyle/>
          <a:p>
            <a:r>
              <a:rPr kumimoji="1" lang="en-US" altLang="ja-JP" dirty="0" smtClean="0"/>
              <a:t>2010311023</a:t>
            </a:r>
            <a:r>
              <a:rPr kumimoji="1" lang="ja-JP" altLang="en-US" dirty="0" smtClean="0"/>
              <a:t>　加藤和也</a:t>
            </a:r>
            <a:endParaRPr kumimoji="1" lang="en-US" altLang="ja-JP" dirty="0" smtClean="0"/>
          </a:p>
          <a:p>
            <a:r>
              <a:rPr lang="en-US" altLang="ja-JP" dirty="0" smtClean="0"/>
              <a:t>2010311051</a:t>
            </a:r>
            <a:r>
              <a:rPr lang="ja-JP" altLang="en-US" dirty="0" smtClean="0"/>
              <a:t>　高橋しおり</a:t>
            </a:r>
            <a:endParaRPr lang="en-US" altLang="ja-JP" dirty="0" smtClean="0"/>
          </a:p>
          <a:p>
            <a:r>
              <a:rPr kumimoji="1" lang="en-US" altLang="ja-JP" dirty="0" smtClean="0"/>
              <a:t>2010311079 </a:t>
            </a:r>
            <a:r>
              <a:rPr kumimoji="1" lang="ja-JP" altLang="en-US" dirty="0" smtClean="0"/>
              <a:t>　古川智哉</a:t>
            </a:r>
            <a:endParaRPr kumimoji="1" lang="en-US" altLang="ja-JP"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742950" indent="-742950">
              <a:buFont typeface="+mj-lt"/>
              <a:buAutoNum type="arabicPeriod"/>
            </a:pPr>
            <a:r>
              <a:rPr kumimoji="1" lang="ja-JP" altLang="en-US" dirty="0" smtClean="0"/>
              <a:t>目的</a:t>
            </a:r>
            <a:endParaRPr kumimoji="1" lang="ja-JP" altLang="en-US" dirty="0"/>
          </a:p>
        </p:txBody>
      </p:sp>
      <p:sp>
        <p:nvSpPr>
          <p:cNvPr id="3" name="コンテンツ プレースホルダ 2"/>
          <p:cNvSpPr>
            <a:spLocks noGrp="1"/>
          </p:cNvSpPr>
          <p:nvPr>
            <p:ph idx="1"/>
          </p:nvPr>
        </p:nvSpPr>
        <p:spPr/>
        <p:txBody>
          <a:bodyPr/>
          <a:lstStyle/>
          <a:p>
            <a:pPr marL="514350" indent="-514350">
              <a:buFont typeface="Wingdings" pitchFamily="2" charset="2"/>
              <a:buChar char="l"/>
            </a:pPr>
            <a:r>
              <a:rPr lang="en-US" altLang="ja-JP" dirty="0" smtClean="0"/>
              <a:t>A</a:t>
            </a:r>
            <a:r>
              <a:rPr kumimoji="1" lang="en-US" altLang="ja-JP" dirty="0" smtClean="0"/>
              <a:t>ndroid</a:t>
            </a:r>
            <a:r>
              <a:rPr kumimoji="1" lang="ja-JP" altLang="en-US" dirty="0" smtClean="0"/>
              <a:t>でアプリケーションを作成</a:t>
            </a:r>
            <a:endParaRPr kumimoji="1" lang="en-US" altLang="ja-JP" dirty="0" smtClean="0"/>
          </a:p>
          <a:p>
            <a:pPr marL="514350" indent="-514350">
              <a:buNone/>
            </a:pPr>
            <a:endParaRPr kumimoji="1" lang="en-US" altLang="ja-JP" dirty="0" smtClean="0"/>
          </a:p>
          <a:p>
            <a:pPr marL="514350" indent="-514350">
              <a:buFont typeface="Wingdings" pitchFamily="2" charset="2"/>
              <a:buChar char="l"/>
            </a:pPr>
            <a:r>
              <a:rPr kumimoji="1" lang="ja-JP" altLang="en-US" dirty="0" smtClean="0"/>
              <a:t>アプリケーション作成を通して、実践的な知識や経験を養う</a:t>
            </a:r>
            <a:endParaRPr kumimoji="1" lang="ja-JP" altLang="en-US" dirty="0"/>
          </a:p>
        </p:txBody>
      </p:sp>
      <p:pic>
        <p:nvPicPr>
          <p:cNvPr id="3075" name="Picture 3" descr="Z:\Pictures\100px-Android_robot_svg.png"/>
          <p:cNvPicPr>
            <a:picLocks noChangeAspect="1" noChangeArrowheads="1"/>
          </p:cNvPicPr>
          <p:nvPr/>
        </p:nvPicPr>
        <p:blipFill>
          <a:blip r:embed="rId2" cstate="print"/>
          <a:srcRect/>
          <a:stretch>
            <a:fillRect/>
          </a:stretch>
        </p:blipFill>
        <p:spPr bwMode="auto">
          <a:xfrm>
            <a:off x="6286512" y="4786322"/>
            <a:ext cx="908110" cy="107157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b="0" cap="none" dirty="0" smtClean="0"/>
              <a:t>Android </a:t>
            </a:r>
            <a:r>
              <a:rPr kumimoji="1" lang="ja-JP" altLang="en-US" b="0" cap="none" dirty="0" smtClean="0"/>
              <a:t>とは</a:t>
            </a:r>
            <a:endParaRPr kumimoji="1" lang="ja-JP" altLang="en-US" b="0" cap="none" dirty="0"/>
          </a:p>
        </p:txBody>
      </p:sp>
      <p:sp>
        <p:nvSpPr>
          <p:cNvPr id="3" name="コンテンツ プレースホルダ 2"/>
          <p:cNvSpPr>
            <a:spLocks noGrp="1"/>
          </p:cNvSpPr>
          <p:nvPr>
            <p:ph idx="1"/>
          </p:nvPr>
        </p:nvSpPr>
        <p:spPr/>
        <p:txBody>
          <a:bodyPr/>
          <a:lstStyle/>
          <a:p>
            <a:pPr algn="ctr">
              <a:buNone/>
            </a:pPr>
            <a:r>
              <a:rPr lang="ja-JP" altLang="en-US" sz="4000" dirty="0" smtClean="0">
                <a:solidFill>
                  <a:srgbClr val="990000"/>
                </a:solidFill>
              </a:rPr>
              <a:t>携帯電話の</a:t>
            </a:r>
            <a:r>
              <a:rPr lang="en-US" altLang="ja-JP" sz="4000" dirty="0" smtClean="0">
                <a:solidFill>
                  <a:srgbClr val="990000"/>
                </a:solidFill>
              </a:rPr>
              <a:t>OS</a:t>
            </a:r>
          </a:p>
          <a:p>
            <a:pPr>
              <a:buNone/>
            </a:pPr>
            <a:endParaRPr kumimoji="1" lang="en-US" altLang="ja-JP" dirty="0" smtClean="0"/>
          </a:p>
          <a:p>
            <a:pPr>
              <a:buNone/>
            </a:pPr>
            <a:r>
              <a:rPr lang="ja-JP" altLang="en-US" dirty="0" smtClean="0"/>
              <a:t>オープンソースだから誰でもアプリケーション</a:t>
            </a:r>
            <a:endParaRPr lang="en-US" altLang="ja-JP" dirty="0" smtClean="0"/>
          </a:p>
          <a:p>
            <a:pPr marL="0">
              <a:buNone/>
            </a:pPr>
            <a:r>
              <a:rPr kumimoji="1" lang="ja-JP" altLang="en-US" dirty="0" err="1" smtClean="0"/>
              <a:t>を開</a:t>
            </a:r>
            <a:r>
              <a:rPr kumimoji="1" lang="ja-JP" altLang="en-US" dirty="0" smtClean="0"/>
              <a:t>発することができる。</a:t>
            </a:r>
            <a:endParaRPr kumimoji="1" lang="ja-JP" altLang="en-US" dirty="0"/>
          </a:p>
        </p:txBody>
      </p:sp>
      <p:pic>
        <p:nvPicPr>
          <p:cNvPr id="4" name="Picture 2" descr="F:\android 2.bmp"/>
          <p:cNvPicPr>
            <a:picLocks noChangeAspect="1" noChangeArrowheads="1"/>
          </p:cNvPicPr>
          <p:nvPr/>
        </p:nvPicPr>
        <p:blipFill>
          <a:blip r:embed="rId2" cstate="print"/>
          <a:srcRect/>
          <a:stretch>
            <a:fillRect/>
          </a:stretch>
        </p:blipFill>
        <p:spPr bwMode="auto">
          <a:xfrm>
            <a:off x="4000496" y="3857628"/>
            <a:ext cx="3668373" cy="2597282"/>
          </a:xfrm>
          <a:prstGeom prst="rect">
            <a:avLst/>
          </a:prstGeom>
          <a:noFill/>
        </p:spPr>
      </p:pic>
      <p:pic>
        <p:nvPicPr>
          <p:cNvPr id="5" name="Picture 3" descr="Z:\Pictures\100px-Android_robot_svg.png"/>
          <p:cNvPicPr>
            <a:picLocks noChangeAspect="1" noChangeArrowheads="1"/>
          </p:cNvPicPr>
          <p:nvPr/>
        </p:nvPicPr>
        <p:blipFill>
          <a:blip r:embed="rId3" cstate="print"/>
          <a:srcRect/>
          <a:stretch>
            <a:fillRect/>
          </a:stretch>
        </p:blipFill>
        <p:spPr bwMode="auto">
          <a:xfrm>
            <a:off x="785786" y="5000636"/>
            <a:ext cx="908110" cy="1071570"/>
          </a:xfrm>
          <a:prstGeom prst="rect">
            <a:avLst/>
          </a:prstGeom>
          <a:noFill/>
        </p:spPr>
      </p:pic>
      <p:sp>
        <p:nvSpPr>
          <p:cNvPr id="6" name="円形吹き出し 5"/>
          <p:cNvSpPr/>
          <p:nvPr/>
        </p:nvSpPr>
        <p:spPr>
          <a:xfrm>
            <a:off x="1643042" y="4071942"/>
            <a:ext cx="1843094" cy="898400"/>
          </a:xfrm>
          <a:prstGeom prst="wedgeEllipseCallout">
            <a:avLst>
              <a:gd name="adj1" fmla="val -37024"/>
              <a:gd name="adj2" fmla="val 714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横の画面が</a:t>
            </a:r>
            <a:endParaRPr kumimoji="1" lang="en-US" altLang="ja-JP" sz="1400" dirty="0" smtClean="0">
              <a:solidFill>
                <a:schemeClr val="tx1"/>
              </a:solidFill>
            </a:endParaRPr>
          </a:p>
          <a:p>
            <a:pPr algn="ctr"/>
            <a:r>
              <a:rPr kumimoji="1" lang="ja-JP" altLang="en-US" sz="1400" dirty="0" smtClean="0">
                <a:solidFill>
                  <a:schemeClr val="tx1"/>
                </a:solidFill>
              </a:rPr>
              <a:t>スタート画面</a:t>
            </a:r>
            <a:endParaRPr kumimoji="1" lang="en-US" altLang="ja-JP" sz="1400" dirty="0" smtClean="0">
              <a:solidFill>
                <a:schemeClr val="tx1"/>
              </a:solidFill>
            </a:endParaRPr>
          </a:p>
          <a:p>
            <a:pPr algn="ctr"/>
            <a:r>
              <a:rPr kumimoji="1" lang="ja-JP" altLang="en-US" sz="1400" dirty="0" smtClean="0">
                <a:solidFill>
                  <a:schemeClr val="tx1"/>
                </a:solidFill>
              </a:rPr>
              <a:t>だよ！</a:t>
            </a:r>
            <a:endParaRPr kumimoji="1" lang="ja-JP" altLang="en-US" sz="1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4357686" y="3500438"/>
            <a:ext cx="714380" cy="5715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500034" y="4500570"/>
            <a:ext cx="3286148" cy="1143008"/>
          </a:xfrm>
          <a:prstGeom prst="rect">
            <a:avLst/>
          </a:prstGeom>
          <a:solidFill>
            <a:schemeClr val="bg1"/>
          </a:solid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500034" y="3286124"/>
            <a:ext cx="3286148" cy="1143008"/>
          </a:xfrm>
          <a:prstGeom prst="rect">
            <a:avLst/>
          </a:prstGeom>
          <a:solidFill>
            <a:schemeClr val="bg1"/>
          </a:solidFill>
          <a:ln w="254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p:cNvSpPr>
            <a:spLocks noGrp="1"/>
          </p:cNvSpPr>
          <p:nvPr>
            <p:ph type="title"/>
          </p:nvPr>
        </p:nvSpPr>
        <p:spPr/>
        <p:txBody>
          <a:bodyPr/>
          <a:lstStyle/>
          <a:p>
            <a:r>
              <a:rPr lang="ja-JP" altLang="en-US" dirty="0" smtClean="0"/>
              <a:t>ソース</a:t>
            </a:r>
            <a:r>
              <a:rPr kumimoji="1" lang="ja-JP" altLang="en-US" dirty="0" smtClean="0"/>
              <a:t>コード</a:t>
            </a:r>
            <a:r>
              <a:rPr kumimoji="1" lang="ja-JP" altLang="en-US" dirty="0" smtClean="0"/>
              <a:t>の例：</a:t>
            </a:r>
            <a:endParaRPr kumimoji="1" lang="ja-JP" altLang="en-US" dirty="0"/>
          </a:p>
        </p:txBody>
      </p:sp>
      <p:sp>
        <p:nvSpPr>
          <p:cNvPr id="5" name="コンテンツ プレースホルダ 4"/>
          <p:cNvSpPr>
            <a:spLocks noGrp="1"/>
          </p:cNvSpPr>
          <p:nvPr>
            <p:ph sz="half" idx="1"/>
          </p:nvPr>
        </p:nvSpPr>
        <p:spPr>
          <a:xfrm>
            <a:off x="457200" y="1600200"/>
            <a:ext cx="3520440" cy="4543444"/>
          </a:xfrm>
          <a:ln w="9525">
            <a:solidFill>
              <a:schemeClr val="tx1"/>
            </a:solidFill>
          </a:ln>
        </p:spPr>
        <p:txBody>
          <a:bodyPr>
            <a:normAutofit fontScale="47500" lnSpcReduction="20000"/>
          </a:bodyPr>
          <a:lstStyle/>
          <a:p>
            <a:pPr>
              <a:buNone/>
            </a:pPr>
            <a:r>
              <a:rPr lang="en-US" altLang="ja-JP" dirty="0" smtClean="0"/>
              <a:t>&lt;?xml version="1.0" encoding="utf-8"?&gt;</a:t>
            </a:r>
          </a:p>
          <a:p>
            <a:pPr>
              <a:buNone/>
            </a:pPr>
            <a:r>
              <a:rPr lang="en-US" altLang="ja-JP" dirty="0" smtClean="0"/>
              <a:t>&lt;</a:t>
            </a:r>
            <a:r>
              <a:rPr lang="en-US" altLang="ja-JP" dirty="0" err="1" smtClean="0"/>
              <a:t>LinearLayout</a:t>
            </a:r>
            <a:r>
              <a:rPr lang="en-US" altLang="ja-JP" dirty="0" smtClean="0"/>
              <a:t> </a:t>
            </a:r>
            <a:r>
              <a:rPr lang="en-US" altLang="ja-JP" dirty="0" err="1" smtClean="0"/>
              <a:t>xmlns:android</a:t>
            </a:r>
            <a:r>
              <a:rPr lang="en-US" altLang="ja-JP" dirty="0" smtClean="0"/>
              <a:t>="http://schemas.android.com/apk/res/android"</a:t>
            </a:r>
          </a:p>
          <a:p>
            <a:pPr>
              <a:buNone/>
            </a:pPr>
            <a:r>
              <a:rPr lang="en-US" altLang="ja-JP" dirty="0" smtClean="0"/>
              <a:t>    </a:t>
            </a:r>
            <a:r>
              <a:rPr lang="en-US" altLang="ja-JP" dirty="0" err="1" smtClean="0"/>
              <a:t>android:orientation</a:t>
            </a:r>
            <a:r>
              <a:rPr lang="en-US" altLang="ja-JP" dirty="0" smtClean="0"/>
              <a:t>="vertical"</a:t>
            </a:r>
          </a:p>
          <a:p>
            <a:pPr>
              <a:buNone/>
            </a:pPr>
            <a:r>
              <a:rPr lang="en-US" altLang="ja-JP" dirty="0" smtClean="0"/>
              <a:t>    </a:t>
            </a:r>
            <a:r>
              <a:rPr lang="en-US" altLang="ja-JP" dirty="0" err="1" smtClean="0"/>
              <a:t>android:layout_width</a:t>
            </a:r>
            <a:r>
              <a:rPr lang="en-US" altLang="ja-JP" dirty="0" smtClean="0"/>
              <a:t>="</a:t>
            </a:r>
            <a:r>
              <a:rPr lang="en-US" altLang="ja-JP" dirty="0" err="1" smtClean="0"/>
              <a:t>fill_parent</a:t>
            </a:r>
            <a:r>
              <a:rPr lang="en-US" altLang="ja-JP" dirty="0" smtClean="0"/>
              <a:t>"</a:t>
            </a:r>
          </a:p>
          <a:p>
            <a:pPr>
              <a:buNone/>
            </a:pPr>
            <a:r>
              <a:rPr lang="en-US" altLang="ja-JP" dirty="0" smtClean="0"/>
              <a:t>    </a:t>
            </a:r>
            <a:r>
              <a:rPr lang="en-US" altLang="ja-JP" dirty="0" err="1" smtClean="0"/>
              <a:t>android:layout_height</a:t>
            </a:r>
            <a:r>
              <a:rPr lang="en-US" altLang="ja-JP" dirty="0" smtClean="0"/>
              <a:t>="</a:t>
            </a:r>
            <a:r>
              <a:rPr lang="en-US" altLang="ja-JP" dirty="0" err="1" smtClean="0"/>
              <a:t>fill_parent</a:t>
            </a:r>
            <a:r>
              <a:rPr lang="en-US" altLang="ja-JP" dirty="0" smtClean="0"/>
              <a:t>"</a:t>
            </a:r>
          </a:p>
          <a:p>
            <a:pPr>
              <a:buNone/>
            </a:pPr>
            <a:r>
              <a:rPr lang="en-US" altLang="ja-JP" dirty="0" smtClean="0"/>
              <a:t>    &gt;</a:t>
            </a:r>
          </a:p>
          <a:p>
            <a:pPr>
              <a:buNone/>
            </a:pPr>
            <a:r>
              <a:rPr lang="en-US" altLang="ja-JP" dirty="0" smtClean="0"/>
              <a:t>&lt;</a:t>
            </a:r>
            <a:r>
              <a:rPr lang="en-US" altLang="ja-JP" dirty="0" err="1" smtClean="0"/>
              <a:t>TextView</a:t>
            </a:r>
            <a:endParaRPr lang="en-US" altLang="ja-JP" dirty="0" smtClean="0"/>
          </a:p>
          <a:p>
            <a:pPr>
              <a:buNone/>
            </a:pPr>
            <a:r>
              <a:rPr lang="en-US" altLang="ja-JP" dirty="0" smtClean="0"/>
              <a:t>    </a:t>
            </a:r>
            <a:r>
              <a:rPr lang="en-US" altLang="ja-JP" dirty="0" err="1" smtClean="0"/>
              <a:t>android:layout_width</a:t>
            </a:r>
            <a:r>
              <a:rPr lang="en-US" altLang="ja-JP" dirty="0" smtClean="0"/>
              <a:t>="</a:t>
            </a:r>
            <a:r>
              <a:rPr lang="en-US" altLang="ja-JP" dirty="0" err="1" smtClean="0"/>
              <a:t>fill_parent</a:t>
            </a:r>
            <a:r>
              <a:rPr lang="en-US" altLang="ja-JP" dirty="0" smtClean="0"/>
              <a:t>" </a:t>
            </a:r>
          </a:p>
          <a:p>
            <a:pPr>
              <a:buNone/>
            </a:pPr>
            <a:r>
              <a:rPr lang="en-US" altLang="ja-JP" dirty="0" smtClean="0"/>
              <a:t>    </a:t>
            </a:r>
            <a:r>
              <a:rPr lang="en-US" altLang="ja-JP" dirty="0" err="1" smtClean="0"/>
              <a:t>android:layout_height</a:t>
            </a:r>
            <a:r>
              <a:rPr lang="en-US" altLang="ja-JP" dirty="0" smtClean="0"/>
              <a:t>="</a:t>
            </a:r>
            <a:r>
              <a:rPr lang="en-US" altLang="ja-JP" dirty="0" err="1" smtClean="0"/>
              <a:t>wrap_content</a:t>
            </a:r>
            <a:r>
              <a:rPr lang="en-US" altLang="ja-JP" dirty="0" smtClean="0"/>
              <a:t>" </a:t>
            </a:r>
          </a:p>
          <a:p>
            <a:pPr>
              <a:buNone/>
            </a:pPr>
            <a:r>
              <a:rPr lang="en-US" altLang="ja-JP" dirty="0" smtClean="0"/>
              <a:t>    </a:t>
            </a:r>
            <a:r>
              <a:rPr lang="en-US" altLang="ja-JP" dirty="0" err="1" smtClean="0"/>
              <a:t>android:text</a:t>
            </a:r>
            <a:r>
              <a:rPr lang="en-US" altLang="ja-JP" dirty="0" smtClean="0"/>
              <a:t>="hello"</a:t>
            </a:r>
          </a:p>
          <a:p>
            <a:pPr>
              <a:buNone/>
            </a:pPr>
            <a:r>
              <a:rPr lang="en-US" altLang="ja-JP" dirty="0" smtClean="0"/>
              <a:t>    /&gt;</a:t>
            </a:r>
          </a:p>
          <a:p>
            <a:pPr>
              <a:buNone/>
            </a:pPr>
            <a:r>
              <a:rPr lang="en-US" altLang="ja-JP" dirty="0" smtClean="0"/>
              <a:t>&lt;Button </a:t>
            </a:r>
          </a:p>
          <a:p>
            <a:pPr>
              <a:buNone/>
            </a:pPr>
            <a:r>
              <a:rPr lang="en-US" altLang="ja-JP" dirty="0" smtClean="0"/>
              <a:t>    </a:t>
            </a:r>
            <a:r>
              <a:rPr lang="en-US" altLang="ja-JP" dirty="0" err="1" smtClean="0"/>
              <a:t>android:layout_width</a:t>
            </a:r>
            <a:r>
              <a:rPr lang="en-US" altLang="ja-JP" dirty="0" smtClean="0"/>
              <a:t>="</a:t>
            </a:r>
            <a:r>
              <a:rPr lang="en-US" altLang="ja-JP" dirty="0" err="1" smtClean="0"/>
              <a:t>wrap_content</a:t>
            </a:r>
            <a:r>
              <a:rPr lang="en-US" altLang="ja-JP" dirty="0" smtClean="0"/>
              <a:t>" </a:t>
            </a:r>
          </a:p>
          <a:p>
            <a:pPr>
              <a:buNone/>
            </a:pPr>
            <a:r>
              <a:rPr lang="en-US" altLang="ja-JP" dirty="0" smtClean="0"/>
              <a:t>    </a:t>
            </a:r>
            <a:r>
              <a:rPr lang="en-US" altLang="ja-JP" dirty="0" err="1" smtClean="0"/>
              <a:t>android:layout_height</a:t>
            </a:r>
            <a:r>
              <a:rPr lang="en-US" altLang="ja-JP" dirty="0" smtClean="0"/>
              <a:t>="</a:t>
            </a:r>
            <a:r>
              <a:rPr lang="en-US" altLang="ja-JP" dirty="0" err="1" smtClean="0"/>
              <a:t>wrap_content</a:t>
            </a:r>
            <a:r>
              <a:rPr lang="en-US" altLang="ja-JP" dirty="0" smtClean="0"/>
              <a:t>" </a:t>
            </a:r>
          </a:p>
          <a:p>
            <a:pPr>
              <a:buNone/>
            </a:pPr>
            <a:r>
              <a:rPr lang="en-US" altLang="ja-JP" dirty="0" smtClean="0"/>
              <a:t>    </a:t>
            </a:r>
            <a:r>
              <a:rPr lang="en-US" altLang="ja-JP" dirty="0" err="1" smtClean="0"/>
              <a:t>android:text</a:t>
            </a:r>
            <a:r>
              <a:rPr lang="en-US" altLang="ja-JP" dirty="0" smtClean="0"/>
              <a:t>="Button1"</a:t>
            </a:r>
          </a:p>
          <a:p>
            <a:pPr>
              <a:buNone/>
            </a:pPr>
            <a:r>
              <a:rPr lang="en-US" altLang="ja-JP" dirty="0" smtClean="0"/>
              <a:t>    /&gt;</a:t>
            </a:r>
          </a:p>
          <a:p>
            <a:pPr>
              <a:buNone/>
            </a:pPr>
            <a:r>
              <a:rPr lang="en-US" altLang="ja-JP" dirty="0" smtClean="0"/>
              <a:t>&lt;/</a:t>
            </a:r>
            <a:r>
              <a:rPr lang="en-US" altLang="ja-JP" dirty="0" err="1" smtClean="0"/>
              <a:t>LinearLayout</a:t>
            </a:r>
            <a:r>
              <a:rPr lang="en-US" altLang="ja-JP" dirty="0" smtClean="0"/>
              <a:t>&gt;</a:t>
            </a:r>
            <a:endParaRPr kumimoji="1" lang="ja-JP" altLang="en-US" dirty="0"/>
          </a:p>
        </p:txBody>
      </p:sp>
      <p:sp>
        <p:nvSpPr>
          <p:cNvPr id="6" name="コンテンツ プレースホルダ 5"/>
          <p:cNvSpPr>
            <a:spLocks noGrp="1"/>
          </p:cNvSpPr>
          <p:nvPr>
            <p:ph sz="half" idx="2"/>
          </p:nvPr>
        </p:nvSpPr>
        <p:spPr/>
        <p:txBody>
          <a:bodyPr>
            <a:normAutofit fontScale="47500" lnSpcReduction="20000"/>
          </a:bodyPr>
          <a:lstStyle/>
          <a:p>
            <a:endParaRPr kumimoji="1" lang="ja-JP" altLang="en-US" dirty="0"/>
          </a:p>
        </p:txBody>
      </p:sp>
      <p:pic>
        <p:nvPicPr>
          <p:cNvPr id="2051" name="Picture 3" descr="F:\hellobu2.bmp"/>
          <p:cNvPicPr>
            <a:picLocks noChangeAspect="1" noChangeArrowheads="1"/>
          </p:cNvPicPr>
          <p:nvPr/>
        </p:nvPicPr>
        <p:blipFill>
          <a:blip r:embed="rId2" cstate="print"/>
          <a:srcRect/>
          <a:stretch>
            <a:fillRect/>
          </a:stretch>
        </p:blipFill>
        <p:spPr bwMode="auto">
          <a:xfrm>
            <a:off x="4214810" y="2285992"/>
            <a:ext cx="3500462" cy="2643206"/>
          </a:xfrm>
          <a:prstGeom prst="rect">
            <a:avLst/>
          </a:prstGeom>
          <a:noFill/>
        </p:spPr>
      </p:pic>
      <p:cxnSp>
        <p:nvCxnSpPr>
          <p:cNvPr id="11" name="直線矢印コネクタ 10"/>
          <p:cNvCxnSpPr/>
          <p:nvPr/>
        </p:nvCxnSpPr>
        <p:spPr>
          <a:xfrm flipV="1">
            <a:off x="3786182" y="3357562"/>
            <a:ext cx="571504" cy="142876"/>
          </a:xfrm>
          <a:prstGeom prst="straightConnector1">
            <a:avLst/>
          </a:prstGeom>
          <a:ln w="15875">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rot="5400000" flipH="1" flipV="1">
            <a:off x="3750463" y="4036223"/>
            <a:ext cx="642942" cy="571504"/>
          </a:xfrm>
          <a:prstGeom prst="straightConnector1">
            <a:avLst/>
          </a:prstGeom>
          <a:ln w="127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4429124" y="3500438"/>
            <a:ext cx="714380" cy="571504"/>
          </a:xfrm>
          <a:prstGeom prst="rect">
            <a:avLst/>
          </a:prstGeom>
          <a:noFill/>
          <a:ln w="19050" cmpd="sng">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正方形/長方形 27"/>
          <p:cNvSpPr/>
          <p:nvPr/>
        </p:nvSpPr>
        <p:spPr>
          <a:xfrm>
            <a:off x="4357686" y="3286124"/>
            <a:ext cx="428628" cy="142876"/>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428596" y="3214686"/>
            <a:ext cx="3571900" cy="1285884"/>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4286248" y="3286124"/>
            <a:ext cx="571504" cy="214314"/>
          </a:xfrm>
          <a:prstGeom prst="rect">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4429124" y="3429000"/>
            <a:ext cx="776294" cy="704856"/>
          </a:xfrm>
          <a:prstGeom prst="rect">
            <a:avLst/>
          </a:pr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428596" y="4429132"/>
            <a:ext cx="3500462" cy="1285884"/>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22" presetClass="exit" presetSubtype="1" fill="hold" grpId="0" nodeType="withEffect">
                                  <p:stCondLst>
                                    <p:cond delay="0"/>
                                  </p:stCondLst>
                                  <p:childTnLst>
                                    <p:animEffect transition="out" filter="wipe(up)">
                                      <p:cBhvr>
                                        <p:cTn id="9" dur="500"/>
                                        <p:tgtEl>
                                          <p:spTgt spid="15"/>
                                        </p:tgtEl>
                                      </p:cBhvr>
                                    </p:animEffect>
                                    <p:set>
                                      <p:cBhvr>
                                        <p:cTn id="10" dur="1" fill="hold">
                                          <p:stCondLst>
                                            <p:cond delay="499"/>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1" fill="hold" grpId="0" nodeType="clickEffect">
                                  <p:stCondLst>
                                    <p:cond delay="0"/>
                                  </p:stCondLst>
                                  <p:childTnLst>
                                    <p:animEffect transition="out" filter="wipe(up)">
                                      <p:cBhvr>
                                        <p:cTn id="14" dur="500"/>
                                        <p:tgtEl>
                                          <p:spTgt spid="17"/>
                                        </p:tgtEl>
                                      </p:cBhvr>
                                    </p:animEffect>
                                    <p:set>
                                      <p:cBhvr>
                                        <p:cTn id="15" dur="1" fill="hold">
                                          <p:stCondLst>
                                            <p:cond delay="499"/>
                                          </p:stCondLst>
                                        </p:cTn>
                                        <p:tgtEl>
                                          <p:spTgt spid="17"/>
                                        </p:tgtEl>
                                        <p:attrNameLst>
                                          <p:attrName>style.visibility</p:attrName>
                                        </p:attrNameLst>
                                      </p:cBhvr>
                                      <p:to>
                                        <p:strVal val="hidden"/>
                                      </p:to>
                                    </p:set>
                                  </p:childTnLst>
                                </p:cTn>
                              </p:par>
                              <p:par>
                                <p:cTn id="16" presetID="22" presetClass="exit" presetSubtype="1" fill="hold" grpId="0" nodeType="withEffect">
                                  <p:stCondLst>
                                    <p:cond delay="0"/>
                                  </p:stCondLst>
                                  <p:childTnLst>
                                    <p:animEffect transition="out" filter="wipe(up)">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742950" indent="-742950">
              <a:buFont typeface="+mj-lt"/>
              <a:buAutoNum type="arabicPeriod" startAt="2"/>
            </a:pPr>
            <a:r>
              <a:rPr kumimoji="1" lang="ja-JP" altLang="en-US" dirty="0" smtClean="0"/>
              <a:t>アプリケーション内容</a:t>
            </a:r>
            <a:endParaRPr kumimoji="1" lang="ja-JP" altLang="en-US" dirty="0"/>
          </a:p>
        </p:txBody>
      </p:sp>
      <p:sp>
        <p:nvSpPr>
          <p:cNvPr id="8" name="コンテンツ プレースホルダ 7"/>
          <p:cNvSpPr>
            <a:spLocks noGrp="1"/>
          </p:cNvSpPr>
          <p:nvPr>
            <p:ph sz="quarter" idx="4"/>
          </p:nvPr>
        </p:nvSpPr>
        <p:spPr>
          <a:xfrm>
            <a:off x="4357686" y="1785926"/>
            <a:ext cx="3520440" cy="4114800"/>
          </a:xfrm>
        </p:spPr>
        <p:txBody>
          <a:bodyPr/>
          <a:lstStyle/>
          <a:p>
            <a:endParaRPr kumimoji="1" lang="en-US" altLang="ja-JP" dirty="0" smtClean="0"/>
          </a:p>
          <a:p>
            <a:pPr>
              <a:buNone/>
            </a:pPr>
            <a:endParaRPr lang="en-US" altLang="ja-JP" dirty="0" smtClean="0"/>
          </a:p>
          <a:p>
            <a:endParaRPr kumimoji="1" lang="en-US" altLang="ja-JP" dirty="0" smtClean="0"/>
          </a:p>
          <a:p>
            <a:r>
              <a:rPr lang="ja-JP" altLang="en-US" dirty="0" smtClean="0"/>
              <a:t>流れてくるアイコンに合わせて、ボタンを押すゲーム。</a:t>
            </a:r>
            <a:endParaRPr lang="en-US" altLang="ja-JP" dirty="0" smtClean="0"/>
          </a:p>
          <a:p>
            <a:pPr>
              <a:buNone/>
            </a:pPr>
            <a:r>
              <a:rPr kumimoji="1" lang="ja-JP" altLang="en-US" dirty="0" smtClean="0"/>
              <a:t>　</a:t>
            </a:r>
            <a:endParaRPr kumimoji="1" lang="en-US" altLang="ja-JP" dirty="0" smtClean="0"/>
          </a:p>
          <a:p>
            <a:endParaRPr kumimoji="1" lang="ja-JP" altLang="en-US" dirty="0"/>
          </a:p>
        </p:txBody>
      </p:sp>
      <p:sp>
        <p:nvSpPr>
          <p:cNvPr id="11" name="テキスト ボックス 10"/>
          <p:cNvSpPr txBox="1"/>
          <p:nvPr/>
        </p:nvSpPr>
        <p:spPr>
          <a:xfrm>
            <a:off x="642910" y="1571612"/>
            <a:ext cx="3643338" cy="646331"/>
          </a:xfrm>
          <a:prstGeom prst="rect">
            <a:avLst/>
          </a:prstGeom>
          <a:noFill/>
        </p:spPr>
        <p:txBody>
          <a:bodyPr wrap="square" rtlCol="0">
            <a:spAutoFit/>
          </a:bodyPr>
          <a:lstStyle/>
          <a:p>
            <a:r>
              <a:rPr lang="ja-JP" altLang="en-US" sz="3600" dirty="0" smtClean="0">
                <a:solidFill>
                  <a:schemeClr val="accent6">
                    <a:lumMod val="75000"/>
                  </a:schemeClr>
                </a:solidFill>
                <a:latin typeface="HGP創英角ﾎﾟｯﾌﾟ体" pitchFamily="50" charset="-128"/>
                <a:ea typeface="HGP創英角ﾎﾟｯﾌﾟ体" pitchFamily="50" charset="-128"/>
              </a:rPr>
              <a:t>～リズムゲーム～</a:t>
            </a:r>
            <a:endParaRPr kumimoji="1" lang="ja-JP" altLang="en-US" sz="3600" dirty="0">
              <a:solidFill>
                <a:schemeClr val="accent6">
                  <a:lumMod val="75000"/>
                </a:schemeClr>
              </a:solidFill>
              <a:latin typeface="HGP創英角ﾎﾟｯﾌﾟ体" pitchFamily="50" charset="-128"/>
              <a:ea typeface="HGP創英角ﾎﾟｯﾌﾟ体" pitchFamily="50" charset="-128"/>
            </a:endParaRPr>
          </a:p>
        </p:txBody>
      </p:sp>
      <p:sp>
        <p:nvSpPr>
          <p:cNvPr id="12" name="テキスト ボックス 11"/>
          <p:cNvSpPr txBox="1"/>
          <p:nvPr/>
        </p:nvSpPr>
        <p:spPr>
          <a:xfrm>
            <a:off x="4071934" y="5929330"/>
            <a:ext cx="1800493" cy="369332"/>
          </a:xfrm>
          <a:prstGeom prst="rect">
            <a:avLst/>
          </a:prstGeom>
          <a:noFill/>
        </p:spPr>
        <p:txBody>
          <a:bodyPr wrap="none" rtlCol="0">
            <a:spAutoFit/>
          </a:bodyPr>
          <a:lstStyle/>
          <a:p>
            <a:r>
              <a:rPr lang="ja-JP" altLang="en-US" dirty="0" smtClean="0"/>
              <a:t>（完成予想図）</a:t>
            </a:r>
            <a:endParaRPr lang="en-US" altLang="ja-JP" dirty="0" smtClean="0"/>
          </a:p>
        </p:txBody>
      </p:sp>
      <p:pic>
        <p:nvPicPr>
          <p:cNvPr id="1026" name="Picture 2" descr="F:\android 4.bmp"/>
          <p:cNvPicPr>
            <a:picLocks noChangeAspect="1" noChangeArrowheads="1"/>
          </p:cNvPicPr>
          <p:nvPr/>
        </p:nvPicPr>
        <p:blipFill>
          <a:blip r:embed="rId2" cstate="print"/>
          <a:srcRect/>
          <a:stretch>
            <a:fillRect/>
          </a:stretch>
        </p:blipFill>
        <p:spPr bwMode="auto">
          <a:xfrm>
            <a:off x="928662" y="2285992"/>
            <a:ext cx="2928958" cy="4150000"/>
          </a:xfrm>
          <a:prstGeom prst="rect">
            <a:avLst/>
          </a:prstGeom>
          <a:noFill/>
        </p:spPr>
      </p:pic>
      <p:sp>
        <p:nvSpPr>
          <p:cNvPr id="13" name="テキスト ボックス 12"/>
          <p:cNvSpPr txBox="1"/>
          <p:nvPr/>
        </p:nvSpPr>
        <p:spPr>
          <a:xfrm>
            <a:off x="2857488" y="5715016"/>
            <a:ext cx="1000132" cy="307777"/>
          </a:xfrm>
          <a:prstGeom prst="rect">
            <a:avLst/>
          </a:prstGeom>
          <a:noFill/>
        </p:spPr>
        <p:txBody>
          <a:bodyPr wrap="square" rtlCol="0">
            <a:spAutoFit/>
          </a:bodyPr>
          <a:lstStyle/>
          <a:p>
            <a:r>
              <a:rPr lang="ja-JP" altLang="en-US" sz="1400" smtClean="0"/>
              <a:t>４７８</a:t>
            </a:r>
            <a:endParaRPr kumimoji="1" lang="ja-JP"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1000"/>
                                        <p:tgtEl>
                                          <p:spTgt spid="8">
                                            <p:txEl>
                                              <p:pRg st="3" end="3"/>
                                            </p:txEl>
                                          </p:spTgt>
                                        </p:tgtEl>
                                      </p:cBhvr>
                                    </p:animEffect>
                                    <p:anim calcmode="lin" valueType="num">
                                      <p:cBhvr>
                                        <p:cTn id="1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8">
                                            <p:txEl>
                                              <p:pRg st="3" end="3"/>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2.1</a:t>
            </a:r>
            <a:r>
              <a:rPr kumimoji="1" lang="ja-JP" altLang="en-US" dirty="0" smtClean="0"/>
              <a:t> 詳細</a:t>
            </a:r>
            <a:r>
              <a:rPr kumimoji="1" lang="ja-JP" altLang="en-US" dirty="0" smtClean="0"/>
              <a:t>説明１</a:t>
            </a:r>
            <a:endParaRPr kumimoji="1" lang="ja-JP" altLang="en-US" dirty="0"/>
          </a:p>
        </p:txBody>
      </p:sp>
      <p:pic>
        <p:nvPicPr>
          <p:cNvPr id="10" name="Picture 2" descr="F:\android 3.bmp"/>
          <p:cNvPicPr>
            <a:picLocks noGrp="1" noChangeAspect="1" noChangeArrowheads="1"/>
          </p:cNvPicPr>
          <p:nvPr>
            <p:ph sz="quarter" idx="2"/>
          </p:nvPr>
        </p:nvPicPr>
        <p:blipFill>
          <a:blip r:embed="rId2" cstate="print"/>
          <a:srcRect/>
          <a:stretch>
            <a:fillRect/>
          </a:stretch>
        </p:blipFill>
        <p:spPr bwMode="auto">
          <a:xfrm>
            <a:off x="714348" y="1785926"/>
            <a:ext cx="3000396" cy="4286280"/>
          </a:xfrm>
          <a:prstGeom prst="rect">
            <a:avLst/>
          </a:prstGeom>
          <a:noFill/>
        </p:spPr>
      </p:pic>
      <p:sp>
        <p:nvSpPr>
          <p:cNvPr id="9" name="コンテンツ プレースホルダ 8"/>
          <p:cNvSpPr>
            <a:spLocks noGrp="1"/>
          </p:cNvSpPr>
          <p:nvPr>
            <p:ph sz="quarter" idx="4"/>
          </p:nvPr>
        </p:nvSpPr>
        <p:spPr/>
        <p:txBody>
          <a:bodyPr/>
          <a:lstStyle/>
          <a:p>
            <a:r>
              <a:rPr lang="ja-JP" altLang="en-US" dirty="0" smtClean="0"/>
              <a:t>アイコンが</a:t>
            </a:r>
            <a:r>
              <a:rPr kumimoji="1" lang="ja-JP" altLang="en-US" dirty="0" smtClean="0"/>
              <a:t>流れてくる</a:t>
            </a:r>
            <a:r>
              <a:rPr lang="ja-JP" altLang="en-US" dirty="0" smtClean="0"/>
              <a:t>部分</a:t>
            </a:r>
            <a:endParaRPr lang="en-US" altLang="ja-JP" dirty="0" smtClean="0"/>
          </a:p>
          <a:p>
            <a:endParaRPr kumimoji="1" lang="en-US" altLang="ja-JP" dirty="0" smtClean="0"/>
          </a:p>
          <a:p>
            <a:endParaRPr lang="en-US" altLang="ja-JP" dirty="0" smtClean="0"/>
          </a:p>
          <a:p>
            <a:r>
              <a:rPr kumimoji="1" lang="en-US" altLang="ja-JP" dirty="0" smtClean="0">
                <a:solidFill>
                  <a:srgbClr val="0066CC"/>
                </a:solidFill>
              </a:rPr>
              <a:t>Button</a:t>
            </a:r>
            <a:r>
              <a:rPr kumimoji="1" lang="ja-JP" altLang="en-US" dirty="0" smtClean="0"/>
              <a:t>により操作</a:t>
            </a:r>
            <a:endParaRPr kumimoji="1" lang="en-US" altLang="ja-JP" dirty="0" smtClean="0"/>
          </a:p>
          <a:p>
            <a:pPr>
              <a:buNone/>
            </a:pPr>
            <a:endParaRPr lang="en-US" altLang="ja-JP" dirty="0" smtClean="0"/>
          </a:p>
          <a:p>
            <a:endParaRPr kumimoji="1" lang="en-US" altLang="ja-JP" dirty="0" smtClean="0"/>
          </a:p>
          <a:p>
            <a:r>
              <a:rPr lang="ja-JP" altLang="en-US" dirty="0" smtClean="0"/>
              <a:t>スコア</a:t>
            </a:r>
            <a:endParaRPr kumimoji="1" lang="ja-JP" altLang="en-US" dirty="0"/>
          </a:p>
        </p:txBody>
      </p:sp>
      <p:sp>
        <p:nvSpPr>
          <p:cNvPr id="14" name="正方形/長方形 13"/>
          <p:cNvSpPr/>
          <p:nvPr/>
        </p:nvSpPr>
        <p:spPr>
          <a:xfrm>
            <a:off x="928662" y="2571744"/>
            <a:ext cx="2571768" cy="78581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吹き出し 10"/>
          <p:cNvSpPr/>
          <p:nvPr/>
        </p:nvSpPr>
        <p:spPr>
          <a:xfrm>
            <a:off x="4143372" y="1714488"/>
            <a:ext cx="3643338" cy="857256"/>
          </a:xfrm>
          <a:prstGeom prst="wedgeRectCallout">
            <a:avLst>
              <a:gd name="adj1" fmla="val -66046"/>
              <a:gd name="adj2" fmla="val 111530"/>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5" name="正方形/長方形 14"/>
          <p:cNvSpPr/>
          <p:nvPr/>
        </p:nvSpPr>
        <p:spPr>
          <a:xfrm>
            <a:off x="928662" y="3714752"/>
            <a:ext cx="2571768" cy="1571636"/>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吹き出し 11"/>
          <p:cNvSpPr/>
          <p:nvPr/>
        </p:nvSpPr>
        <p:spPr>
          <a:xfrm>
            <a:off x="4071934" y="3357562"/>
            <a:ext cx="3643338" cy="571504"/>
          </a:xfrm>
          <a:prstGeom prst="wedgeRectCallout">
            <a:avLst>
              <a:gd name="adj1" fmla="val -63707"/>
              <a:gd name="adj2" fmla="val 144477"/>
            </a:avLst>
          </a:prstGeom>
          <a:no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
        <p:nvSpPr>
          <p:cNvPr id="16" name="正方形/長方形 15"/>
          <p:cNvSpPr/>
          <p:nvPr/>
        </p:nvSpPr>
        <p:spPr>
          <a:xfrm>
            <a:off x="928662" y="5357826"/>
            <a:ext cx="2571768" cy="42862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吹き出し 12"/>
          <p:cNvSpPr/>
          <p:nvPr/>
        </p:nvSpPr>
        <p:spPr>
          <a:xfrm>
            <a:off x="4143372" y="4643446"/>
            <a:ext cx="1785950" cy="612648"/>
          </a:xfrm>
          <a:prstGeom prst="wedgeRectCallout">
            <a:avLst>
              <a:gd name="adj1" fmla="val -81827"/>
              <a:gd name="adj2" fmla="val 102975"/>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1000"/>
                                        <p:tgtEl>
                                          <p:spTgt spid="9">
                                            <p:txEl>
                                              <p:pRg st="3" end="3"/>
                                            </p:txEl>
                                          </p:spTgt>
                                        </p:tgtEl>
                                      </p:cBhvr>
                                    </p:animEffect>
                                    <p:anim calcmode="lin" valueType="num">
                                      <p:cBhvr>
                                        <p:cTn id="1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9">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animEffect transition="in" filter="fade">
                                      <p:cBhvr>
                                        <p:cTn id="23" dur="1000"/>
                                        <p:tgtEl>
                                          <p:spTgt spid="9">
                                            <p:txEl>
                                              <p:pRg st="6" end="6"/>
                                            </p:txEl>
                                          </p:spTgt>
                                        </p:tgtEl>
                                      </p:cBhvr>
                                    </p:animEffect>
                                    <p:anim calcmode="lin" valueType="num">
                                      <p:cBhvr>
                                        <p:cTn id="24"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9">
                                            <p:txEl>
                                              <p:pRg st="6" end="6"/>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9">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2.2 </a:t>
            </a:r>
            <a:r>
              <a:rPr kumimoji="1" lang="ja-JP" altLang="en-US" dirty="0" smtClean="0"/>
              <a:t>詳細</a:t>
            </a:r>
            <a:r>
              <a:rPr kumimoji="1" lang="ja-JP" altLang="en-US" dirty="0" smtClean="0"/>
              <a:t>説明２</a:t>
            </a:r>
            <a:endParaRPr kumimoji="1" lang="ja-JP" altLang="en-US" dirty="0"/>
          </a:p>
        </p:txBody>
      </p:sp>
      <p:sp>
        <p:nvSpPr>
          <p:cNvPr id="5" name="コンテンツ プレースホルダ 4"/>
          <p:cNvSpPr>
            <a:spLocks noGrp="1"/>
          </p:cNvSpPr>
          <p:nvPr>
            <p:ph sz="half" idx="1"/>
          </p:nvPr>
        </p:nvSpPr>
        <p:spPr/>
        <p:txBody>
          <a:bodyPr/>
          <a:lstStyle/>
          <a:p>
            <a:endParaRPr kumimoji="1" lang="ja-JP" altLang="en-US" dirty="0"/>
          </a:p>
        </p:txBody>
      </p:sp>
      <p:sp>
        <p:nvSpPr>
          <p:cNvPr id="11" name="テキスト ボックス 10"/>
          <p:cNvSpPr txBox="1"/>
          <p:nvPr/>
        </p:nvSpPr>
        <p:spPr>
          <a:xfrm>
            <a:off x="4572000" y="1714488"/>
            <a:ext cx="3143272" cy="1015663"/>
          </a:xfrm>
          <a:prstGeom prst="rect">
            <a:avLst/>
          </a:prstGeom>
          <a:noFill/>
        </p:spPr>
        <p:txBody>
          <a:bodyPr wrap="square" rtlCol="0">
            <a:spAutoFit/>
          </a:bodyPr>
          <a:lstStyle/>
          <a:p>
            <a:r>
              <a:rPr kumimoji="1" lang="ja-JP" altLang="en-US" sz="2000" dirty="0" smtClean="0"/>
              <a:t>各ボタンと対応させたアイコンを四つほど用意して流れるようにする</a:t>
            </a:r>
            <a:endParaRPr kumimoji="1" lang="ja-JP" altLang="en-US" sz="2000" dirty="0"/>
          </a:p>
        </p:txBody>
      </p:sp>
      <p:sp>
        <p:nvSpPr>
          <p:cNvPr id="12" name="右矢印 11"/>
          <p:cNvSpPr/>
          <p:nvPr/>
        </p:nvSpPr>
        <p:spPr>
          <a:xfrm>
            <a:off x="3857620" y="1928802"/>
            <a:ext cx="642942" cy="500066"/>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77" name="Picture 5" descr="F:\アイコンを流すところ２.jpg"/>
          <p:cNvPicPr>
            <a:picLocks noChangeAspect="1" noChangeArrowheads="1"/>
          </p:cNvPicPr>
          <p:nvPr/>
        </p:nvPicPr>
        <p:blipFill>
          <a:blip r:embed="rId2" cstate="print"/>
          <a:srcRect/>
          <a:stretch>
            <a:fillRect/>
          </a:stretch>
        </p:blipFill>
        <p:spPr bwMode="auto">
          <a:xfrm>
            <a:off x="500034" y="1714488"/>
            <a:ext cx="3214710" cy="857256"/>
          </a:xfrm>
          <a:prstGeom prst="rect">
            <a:avLst/>
          </a:prstGeom>
          <a:noFill/>
        </p:spPr>
      </p:pic>
      <p:pic>
        <p:nvPicPr>
          <p:cNvPr id="3079" name="Picture 7" descr="F:\ボタン３.jpg"/>
          <p:cNvPicPr>
            <a:picLocks noChangeAspect="1" noChangeArrowheads="1"/>
          </p:cNvPicPr>
          <p:nvPr/>
        </p:nvPicPr>
        <p:blipFill>
          <a:blip r:embed="rId3" cstate="print"/>
          <a:srcRect/>
          <a:stretch>
            <a:fillRect/>
          </a:stretch>
        </p:blipFill>
        <p:spPr bwMode="auto">
          <a:xfrm>
            <a:off x="500034" y="3000372"/>
            <a:ext cx="3214710" cy="1501775"/>
          </a:xfrm>
          <a:prstGeom prst="rect">
            <a:avLst/>
          </a:prstGeom>
          <a:noFill/>
        </p:spPr>
      </p:pic>
      <p:sp>
        <p:nvSpPr>
          <p:cNvPr id="17" name="右矢印 16"/>
          <p:cNvSpPr/>
          <p:nvPr/>
        </p:nvSpPr>
        <p:spPr>
          <a:xfrm>
            <a:off x="3857620" y="3500438"/>
            <a:ext cx="642942" cy="500066"/>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4572000" y="3286124"/>
            <a:ext cx="3143272" cy="1015663"/>
          </a:xfrm>
          <a:prstGeom prst="rect">
            <a:avLst/>
          </a:prstGeom>
          <a:noFill/>
        </p:spPr>
        <p:txBody>
          <a:bodyPr wrap="square" rtlCol="0">
            <a:spAutoFit/>
          </a:bodyPr>
          <a:lstStyle/>
          <a:p>
            <a:r>
              <a:rPr kumimoji="1" lang="ja-JP" altLang="en-US" sz="2000" dirty="0" smtClean="0"/>
              <a:t>対応するアイコンを割り振り、押したときに正確に反応するようにする</a:t>
            </a:r>
            <a:endParaRPr kumimoji="1" lang="ja-JP" altLang="en-US" sz="2000" dirty="0"/>
          </a:p>
        </p:txBody>
      </p:sp>
      <p:pic>
        <p:nvPicPr>
          <p:cNvPr id="3080" name="Picture 8" descr="F:\スコア２.jpg"/>
          <p:cNvPicPr>
            <a:picLocks noChangeAspect="1" noChangeArrowheads="1"/>
          </p:cNvPicPr>
          <p:nvPr/>
        </p:nvPicPr>
        <p:blipFill>
          <a:blip r:embed="rId4" cstate="print"/>
          <a:srcRect/>
          <a:stretch>
            <a:fillRect/>
          </a:stretch>
        </p:blipFill>
        <p:spPr bwMode="auto">
          <a:xfrm>
            <a:off x="500034" y="5072074"/>
            <a:ext cx="3214710" cy="714380"/>
          </a:xfrm>
          <a:prstGeom prst="rect">
            <a:avLst/>
          </a:prstGeom>
          <a:noFill/>
        </p:spPr>
      </p:pic>
      <p:sp>
        <p:nvSpPr>
          <p:cNvPr id="20" name="右矢印 19"/>
          <p:cNvSpPr/>
          <p:nvPr/>
        </p:nvSpPr>
        <p:spPr>
          <a:xfrm>
            <a:off x="3857620" y="5214950"/>
            <a:ext cx="642942" cy="500066"/>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4572000" y="5000636"/>
            <a:ext cx="3143272" cy="1015663"/>
          </a:xfrm>
          <a:prstGeom prst="rect">
            <a:avLst/>
          </a:prstGeom>
          <a:noFill/>
        </p:spPr>
        <p:txBody>
          <a:bodyPr wrap="square" rtlCol="0">
            <a:spAutoFit/>
          </a:bodyPr>
          <a:lstStyle/>
          <a:p>
            <a:r>
              <a:rPr kumimoji="1" lang="ja-JP" altLang="en-US" sz="2000" dirty="0" smtClean="0"/>
              <a:t>計算プログラムを組み、ゲームの得点を表示できるようにする</a:t>
            </a:r>
            <a:endParaRPr kumimoji="1" lang="en-US" altLang="ja-JP" sz="2000" dirty="0" smtClean="0"/>
          </a:p>
        </p:txBody>
      </p:sp>
      <p:sp>
        <p:nvSpPr>
          <p:cNvPr id="13" name="正方形/長方形 12"/>
          <p:cNvSpPr/>
          <p:nvPr/>
        </p:nvSpPr>
        <p:spPr>
          <a:xfrm>
            <a:off x="214282" y="1428736"/>
            <a:ext cx="7429552" cy="142876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214282" y="3000372"/>
            <a:ext cx="7429552" cy="1643074"/>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214282" y="4714884"/>
            <a:ext cx="7429552" cy="142876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742950" indent="-742950">
              <a:buFont typeface="+mj-lt"/>
              <a:buAutoNum type="arabicPeriod" startAt="3"/>
            </a:pPr>
            <a:r>
              <a:rPr kumimoji="1" lang="ja-JP" altLang="en-US" dirty="0" smtClean="0"/>
              <a:t>今後の課題</a:t>
            </a:r>
            <a:endParaRPr kumimoji="1" lang="ja-JP" altLang="en-US" dirty="0"/>
          </a:p>
        </p:txBody>
      </p:sp>
      <p:sp>
        <p:nvSpPr>
          <p:cNvPr id="3" name="コンテンツ プレースホルダ 2"/>
          <p:cNvSpPr>
            <a:spLocks noGrp="1"/>
          </p:cNvSpPr>
          <p:nvPr>
            <p:ph idx="1"/>
          </p:nvPr>
        </p:nvSpPr>
        <p:spPr/>
        <p:txBody>
          <a:bodyPr/>
          <a:lstStyle/>
          <a:p>
            <a:endParaRPr kumimoji="1" lang="en-US" altLang="ja-JP" dirty="0" smtClean="0"/>
          </a:p>
          <a:p>
            <a:r>
              <a:rPr kumimoji="1" lang="ja-JP" altLang="en-US" dirty="0" smtClean="0"/>
              <a:t>アイコンを</a:t>
            </a:r>
            <a:r>
              <a:rPr kumimoji="1" lang="ja-JP" altLang="en-US" dirty="0" smtClean="0"/>
              <a:t>うまく動かせるのか</a:t>
            </a:r>
            <a:endParaRPr kumimoji="1" lang="en-US" altLang="ja-JP" dirty="0" smtClean="0"/>
          </a:p>
          <a:p>
            <a:endParaRPr lang="en-US" altLang="ja-JP" dirty="0" smtClean="0"/>
          </a:p>
          <a:p>
            <a:r>
              <a:rPr kumimoji="1" lang="ja-JP" altLang="en-US" dirty="0" smtClean="0"/>
              <a:t>音</a:t>
            </a:r>
            <a:r>
              <a:rPr lang="ja-JP" altLang="en-US" dirty="0" smtClean="0"/>
              <a:t>に合わせてボタンを押すことができるのか</a:t>
            </a:r>
            <a:endParaRPr lang="en-US" altLang="ja-JP" dirty="0" smtClean="0"/>
          </a:p>
          <a:p>
            <a:pPr>
              <a:buNone/>
            </a:pPr>
            <a:endParaRPr lang="en-US" altLang="ja-JP" dirty="0" smtClean="0"/>
          </a:p>
          <a:p>
            <a:r>
              <a:rPr lang="ja-JP" altLang="en-US" dirty="0" smtClean="0"/>
              <a:t>成功、失敗の判定</a:t>
            </a:r>
            <a:endParaRPr lang="en-US" altLang="ja-JP" dirty="0" smtClean="0"/>
          </a:p>
          <a:p>
            <a:endParaRPr lang="en-US" altLang="ja-JP" dirty="0" smtClean="0"/>
          </a:p>
          <a:p>
            <a:r>
              <a:rPr lang="ja-JP" altLang="en-US" dirty="0" smtClean="0"/>
              <a:t>スコアを出せるのか</a:t>
            </a:r>
            <a:endParaRPr lang="en-US" altLang="ja-JP" dirty="0" smtClean="0"/>
          </a:p>
          <a:p>
            <a:endParaRPr kumimoji="1" lang="ja-JP" altLang="en-US" dirty="0"/>
          </a:p>
        </p:txBody>
      </p:sp>
      <p:pic>
        <p:nvPicPr>
          <p:cNvPr id="4098" name="Picture 2" descr="F:\MC900384040.WMF"/>
          <p:cNvPicPr>
            <a:picLocks noChangeAspect="1" noChangeArrowheads="1"/>
          </p:cNvPicPr>
          <p:nvPr/>
        </p:nvPicPr>
        <p:blipFill>
          <a:blip r:embed="rId2" cstate="print"/>
          <a:srcRect/>
          <a:stretch>
            <a:fillRect/>
          </a:stretch>
        </p:blipFill>
        <p:spPr bwMode="auto">
          <a:xfrm>
            <a:off x="5429256" y="4000504"/>
            <a:ext cx="1631951" cy="189591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来年の活動内容</a:t>
            </a:r>
            <a:endParaRPr kumimoji="1" lang="ja-JP" altLang="en-US" dirty="0"/>
          </a:p>
        </p:txBody>
      </p:sp>
      <p:sp>
        <p:nvSpPr>
          <p:cNvPr id="3" name="コンテンツ プレースホルダ 2"/>
          <p:cNvSpPr>
            <a:spLocks noGrp="1"/>
          </p:cNvSpPr>
          <p:nvPr>
            <p:ph idx="1"/>
          </p:nvPr>
        </p:nvSpPr>
        <p:spPr/>
        <p:txBody>
          <a:bodyPr>
            <a:normAutofit/>
          </a:bodyPr>
          <a:lstStyle/>
          <a:p>
            <a:pPr>
              <a:buNone/>
            </a:pPr>
            <a:endParaRPr lang="en-US" altLang="ja-JP" dirty="0" smtClean="0"/>
          </a:p>
          <a:p>
            <a:r>
              <a:rPr lang="ja-JP" altLang="en-US" dirty="0" smtClean="0"/>
              <a:t>実際にプログラムを組む</a:t>
            </a:r>
            <a:endParaRPr lang="en-US" altLang="ja-JP" dirty="0" smtClean="0"/>
          </a:p>
          <a:p>
            <a:endParaRPr lang="en-US" altLang="ja-JP" dirty="0" smtClean="0"/>
          </a:p>
          <a:p>
            <a:r>
              <a:rPr kumimoji="1" lang="ja-JP" altLang="en-US" dirty="0" smtClean="0"/>
              <a:t>テスト</a:t>
            </a:r>
            <a:endParaRPr lang="en-US" altLang="ja-JP" dirty="0" smtClean="0"/>
          </a:p>
          <a:p>
            <a:endParaRPr lang="en-US" altLang="ja-JP" dirty="0" smtClean="0"/>
          </a:p>
          <a:p>
            <a:r>
              <a:rPr lang="ja-JP" altLang="en-US" dirty="0" smtClean="0"/>
              <a:t>修正</a:t>
            </a:r>
            <a:endParaRPr lang="en-US" altLang="ja-JP" dirty="0" smtClean="0"/>
          </a:p>
          <a:p>
            <a:pPr>
              <a:buNone/>
            </a:pPr>
            <a:endParaRPr lang="en-US" altLang="ja-JP" dirty="0" smtClean="0"/>
          </a:p>
          <a:p>
            <a:r>
              <a:rPr lang="ja-JP" altLang="en-US" sz="3200" b="1" dirty="0" smtClean="0">
                <a:solidFill>
                  <a:schemeClr val="accent6">
                    <a:lumMod val="75000"/>
                  </a:schemeClr>
                </a:solidFill>
              </a:rPr>
              <a:t>完成！！</a:t>
            </a:r>
            <a:endParaRPr lang="en-US" altLang="ja-JP" sz="3200" b="1" dirty="0" smtClean="0">
              <a:solidFill>
                <a:schemeClr val="accent6">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PBL</a:t>
            </a:r>
            <a:r>
              <a:rPr lang="ja-JP" altLang="en-US" dirty="0" smtClean="0"/>
              <a:t>を通して</a:t>
            </a:r>
            <a:endParaRPr kumimoji="1" lang="ja-JP" altLang="en-US" dirty="0"/>
          </a:p>
        </p:txBody>
      </p:sp>
      <p:sp>
        <p:nvSpPr>
          <p:cNvPr id="3" name="コンテンツ プレースホルダ 2"/>
          <p:cNvSpPr>
            <a:spLocks noGrp="1"/>
          </p:cNvSpPr>
          <p:nvPr>
            <p:ph idx="1"/>
          </p:nvPr>
        </p:nvSpPr>
        <p:spPr>
          <a:xfrm>
            <a:off x="428596" y="1785926"/>
            <a:ext cx="7239000" cy="4846320"/>
          </a:xfrm>
        </p:spPr>
        <p:txBody>
          <a:bodyPr/>
          <a:lstStyle/>
          <a:p>
            <a:pPr>
              <a:buFont typeface="Wingdings" pitchFamily="2" charset="2"/>
              <a:buChar char="ü"/>
            </a:pPr>
            <a:r>
              <a:rPr kumimoji="1" lang="ja-JP" altLang="en-US" sz="3200" dirty="0" smtClean="0"/>
              <a:t>チームを組み、一つのものを作成するという経験を積むことができた</a:t>
            </a:r>
            <a:endParaRPr kumimoji="1" lang="en-US" altLang="ja-JP" sz="3200" dirty="0" smtClean="0"/>
          </a:p>
          <a:p>
            <a:pPr>
              <a:buFont typeface="Wingdings" pitchFamily="2" charset="2"/>
              <a:buChar char="ü"/>
            </a:pPr>
            <a:endParaRPr lang="en-US" altLang="ja-JP" dirty="0" smtClean="0"/>
          </a:p>
          <a:p>
            <a:pPr>
              <a:buFont typeface="Wingdings" pitchFamily="2" charset="2"/>
              <a:buChar char="ü"/>
            </a:pPr>
            <a:r>
              <a:rPr kumimoji="1" lang="ja-JP" altLang="en-US" sz="3200" dirty="0" smtClean="0"/>
              <a:t>ソフトウエア開発を通して、積極的に意見を出し合うという姿勢を身につけることができた</a:t>
            </a:r>
            <a:endParaRPr kumimoji="1" lang="ja-JP"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lide(fromRigh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キュート">
  <a:themeElements>
    <a:clrScheme name="キュート">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キュート">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427</TotalTime>
  <Words>300</Words>
  <Application>Microsoft Office PowerPoint</Application>
  <PresentationFormat>画面に合わせる (4:3)</PresentationFormat>
  <Paragraphs>77</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キュート</vt:lpstr>
      <vt:lpstr>PBLソフトウェア班(S1)</vt:lpstr>
      <vt:lpstr>目的</vt:lpstr>
      <vt:lpstr>Android とは</vt:lpstr>
      <vt:lpstr>ソースコードの例：</vt:lpstr>
      <vt:lpstr>アプリケーション内容</vt:lpstr>
      <vt:lpstr>2.1 詳細説明１</vt:lpstr>
      <vt:lpstr>2.2 詳細説明２</vt:lpstr>
      <vt:lpstr>今後の課題</vt:lpstr>
      <vt:lpstr>来年の活動内容</vt:lpstr>
      <vt:lpstr>PBLを通して</vt:lpstr>
    </vt:vector>
  </TitlesOfParts>
  <Company>情報科学部</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PBLソフトウェア班(S1)</dc:title>
  <dc:creator>情報科学部</dc:creator>
  <cp:lastModifiedBy>情報科学部</cp:lastModifiedBy>
  <cp:revision>68</cp:revision>
  <dcterms:created xsi:type="dcterms:W3CDTF">2010-06-23T06:06:46Z</dcterms:created>
  <dcterms:modified xsi:type="dcterms:W3CDTF">2010-06-25T08:14:46Z</dcterms:modified>
</cp:coreProperties>
</file>