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9"/>
  </p:notesMasterIdLst>
  <p:sldIdLst>
    <p:sldId id="256" r:id="rId2"/>
    <p:sldId id="262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12DE"/>
    <a:srgbClr val="E50BDB"/>
    <a:srgbClr val="8CE13F"/>
    <a:srgbClr val="DEE30D"/>
    <a:srgbClr val="F88F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5083D-D434-45AA-B216-D8DAEB2918D4}" type="datetimeFigureOut">
              <a:rPr kumimoji="1" lang="ja-JP" altLang="en-US" smtClean="0"/>
              <a:pPr/>
              <a:t>2010/6/24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8B1AE-A203-4154-9F23-A92523811E3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30" name="日付プレースホル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19" name="フッター プレースホル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リーフォーム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フリーフォーム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  <p:sp>
        <p:nvSpPr>
          <p:cNvPr id="9" name="フッター プレースホルダ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フリーフォーム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タイトル プレースホル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0" name="テキスト プレースホルダ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0" name="日付プレースホルダ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EF0D2C2-C514-4870-B40C-B01B2DCBF1DA}" type="datetimeFigureOut">
              <a:rPr kumimoji="1" lang="ja-JP" altLang="en-US" smtClean="0"/>
              <a:pPr/>
              <a:t>2010/6/24</a:t>
            </a:fld>
            <a:endParaRPr kumimoji="1" lang="ja-JP" altLang="en-US" dirty="0"/>
          </a:p>
        </p:txBody>
      </p:sp>
      <p:sp>
        <p:nvSpPr>
          <p:cNvPr id="22" name="フッター プレースホルダ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D91BEB6-D25D-4132-82A6-F04114A5C6DA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1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1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1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214346" y="1785926"/>
            <a:ext cx="98584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kumimoji="1" lang="ja-JP" altLang="en-US" sz="4000" b="1" cap="none" spc="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ソフトウェア１（</a:t>
            </a:r>
            <a:r>
              <a:rPr kumimoji="1" lang="en-US" altLang="ja-JP" sz="4000" b="1" cap="none" spc="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S1)</a:t>
            </a:r>
            <a:r>
              <a:rPr kumimoji="1" lang="ja-JP" altLang="en-US" sz="4000" b="1" cap="none" spc="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班発表</a:t>
            </a:r>
            <a:endParaRPr kumimoji="1" lang="en-US" altLang="ja-JP" sz="4000" b="1" cap="none" spc="0" dirty="0" smtClean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kumimoji="1" lang="ja-JP" altLang="en-US" sz="4000" b="1" cap="none" spc="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～</a:t>
            </a:r>
            <a:r>
              <a:rPr kumimoji="1" lang="en-US" altLang="ja-JP" sz="4000" b="1" cap="none" spc="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Android</a:t>
            </a:r>
            <a:r>
              <a:rPr kumimoji="1" lang="ja-JP" altLang="en-US" sz="4000" b="1" cap="none" spc="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アプリケーションの開発～</a:t>
            </a:r>
            <a:endParaRPr lang="ja-JP" altLang="en-US" sz="4000" b="1" cap="none" spc="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43108" y="3500438"/>
            <a:ext cx="42148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2009311005</a:t>
            </a:r>
            <a:r>
              <a:rPr lang="ja-JP" altLang="en-US" sz="2400" dirty="0"/>
              <a:t>　</a:t>
            </a:r>
            <a:r>
              <a:rPr kumimoji="1" lang="ja-JP" altLang="en-US" sz="2400" dirty="0" smtClean="0"/>
              <a:t>阿部　俊太郎</a:t>
            </a:r>
            <a:endParaRPr kumimoji="1" lang="en-US" altLang="ja-JP" sz="2400" dirty="0" smtClean="0"/>
          </a:p>
          <a:p>
            <a:r>
              <a:rPr kumimoji="1" lang="en-US" altLang="ja-JP" sz="2400" dirty="0" smtClean="0"/>
              <a:t>2009311040</a:t>
            </a: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後藤　雅代</a:t>
            </a:r>
            <a:endParaRPr kumimoji="1" lang="en-US" altLang="ja-JP" sz="2400" dirty="0" smtClean="0"/>
          </a:p>
          <a:p>
            <a:r>
              <a:rPr kumimoji="1" lang="en-US" altLang="ja-JP" sz="2400" dirty="0" smtClean="0"/>
              <a:t>2009311089</a:t>
            </a:r>
            <a:r>
              <a:rPr kumimoji="1" lang="ja-JP" altLang="en-US" sz="2400" dirty="0" smtClean="0"/>
              <a:t>　村主　健太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2009311096</a:t>
            </a:r>
            <a:r>
              <a:rPr lang="ja-JP" altLang="en-US" sz="2400" dirty="0" smtClean="0"/>
              <a:t>　渡辺　葵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285720" y="642918"/>
            <a:ext cx="47500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 smtClean="0"/>
              <a:t>前期</a:t>
            </a:r>
            <a:r>
              <a:rPr lang="en-US" altLang="ja-JP" sz="3600" dirty="0" smtClean="0"/>
              <a:t>PBL</a:t>
            </a:r>
            <a:r>
              <a:rPr lang="ja-JP" altLang="en-US" sz="3600" dirty="0" smtClean="0"/>
              <a:t>で</a:t>
            </a:r>
            <a:r>
              <a:rPr lang="ja-JP" altLang="en-US" sz="3600" dirty="0" smtClean="0"/>
              <a:t>やった</a:t>
            </a:r>
            <a:r>
              <a:rPr lang="ja-JP" altLang="en-US" sz="3600" dirty="0" smtClean="0"/>
              <a:t>こと</a:t>
            </a:r>
            <a:endParaRPr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3568" y="1700808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en-US" altLang="ja-JP" sz="3600" dirty="0" smtClean="0"/>
              <a:t>Android(</a:t>
            </a:r>
            <a:r>
              <a:rPr kumimoji="1" lang="ja-JP" altLang="en-US" sz="3600" dirty="0" smtClean="0"/>
              <a:t>携帯電話の</a:t>
            </a:r>
            <a:r>
              <a:rPr kumimoji="1" lang="en-US" altLang="ja-JP" sz="3600" dirty="0" smtClean="0"/>
              <a:t>OS)</a:t>
            </a:r>
            <a:r>
              <a:rPr kumimoji="1" lang="ja-JP" altLang="en-US" sz="3600" dirty="0" smtClean="0"/>
              <a:t>についての</a:t>
            </a:r>
            <a:endParaRPr kumimoji="1" lang="en-US" altLang="ja-JP" sz="3600" dirty="0" smtClean="0"/>
          </a:p>
          <a:p>
            <a:r>
              <a:rPr lang="ja-JP" altLang="en-US" sz="3600" dirty="0" smtClean="0"/>
              <a:t>　基礎知識の学習</a:t>
            </a:r>
            <a:endParaRPr kumimoji="1" lang="en-US" altLang="ja-JP" sz="36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83568" y="335699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en-US" altLang="ja-JP" sz="3600" dirty="0" smtClean="0"/>
              <a:t>Android</a:t>
            </a:r>
            <a:r>
              <a:rPr kumimoji="1" lang="ja-JP" altLang="en-US" sz="3600" dirty="0" smtClean="0"/>
              <a:t>上で動くアプリケーション</a:t>
            </a:r>
            <a:endParaRPr kumimoji="1" lang="en-US" altLang="ja-JP" sz="3600" dirty="0" smtClean="0"/>
          </a:p>
          <a:p>
            <a:r>
              <a:rPr lang="ja-JP" altLang="en-US" sz="3600" dirty="0" smtClean="0"/>
              <a:t>　の検討</a:t>
            </a:r>
            <a:endParaRPr kumimoji="1" lang="en-US" altLang="ja-JP" sz="3600" dirty="0" smtClean="0"/>
          </a:p>
        </p:txBody>
      </p:sp>
      <p:sp>
        <p:nvSpPr>
          <p:cNvPr id="8" name="円形吹き出し 7"/>
          <p:cNvSpPr/>
          <p:nvPr/>
        </p:nvSpPr>
        <p:spPr>
          <a:xfrm>
            <a:off x="2411760" y="4077072"/>
            <a:ext cx="6552728" cy="1080120"/>
          </a:xfrm>
          <a:prstGeom prst="wedgeEllipseCallout">
            <a:avLst/>
          </a:prstGeom>
          <a:blipFill>
            <a:blip r:embed="rId2" cstate="print"/>
            <a:tile tx="0" ty="0" sx="100000" sy="100000" flip="none" algn="tl"/>
          </a:blipFill>
          <a:ln w="38100" cap="flat">
            <a:noFill/>
            <a:headEnd type="none"/>
            <a:tailEnd type="triangle"/>
          </a:ln>
          <a:scene3d>
            <a:camera prst="orthographicFront">
              <a:rot lat="10800000" lon="0" rev="0"/>
            </a:camera>
            <a:lightRig rig="threePt" dir="t"/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2000" rtlCol="0" anchor="ctr">
            <a:flatTx/>
          </a:bodyPr>
          <a:lstStyle/>
          <a:p>
            <a:pPr lvl="1" algn="ctr"/>
            <a:r>
              <a:rPr kumimoji="1" lang="en-US" altLang="ja-JP" sz="2400" b="1" dirty="0" smtClean="0">
                <a:solidFill>
                  <a:srgbClr val="002060"/>
                </a:solidFill>
                <a:latin typeface="AR P丸ゴシック体M" pitchFamily="50" charset="-128"/>
                <a:ea typeface="AR P丸ゴシック体M" pitchFamily="50" charset="-128"/>
              </a:rPr>
              <a:t>S1</a:t>
            </a:r>
            <a:r>
              <a:rPr kumimoji="1" lang="ja-JP" altLang="en-US" sz="2400" b="1" dirty="0" smtClean="0">
                <a:solidFill>
                  <a:srgbClr val="002060"/>
                </a:solidFill>
                <a:latin typeface="AR P丸ゴシック体M" pitchFamily="50" charset="-128"/>
                <a:ea typeface="AR P丸ゴシック体M" pitchFamily="50" charset="-128"/>
              </a:rPr>
              <a:t>班では数独</a:t>
            </a:r>
            <a:r>
              <a:rPr lang="ja-JP" altLang="en-US" sz="2400" b="1" dirty="0" smtClean="0">
                <a:solidFill>
                  <a:srgbClr val="002060"/>
                </a:solidFill>
                <a:latin typeface="AR P丸ゴシック体M" pitchFamily="50" charset="-128"/>
                <a:ea typeface="AR P丸ゴシック体M" pitchFamily="50" charset="-128"/>
              </a:rPr>
              <a:t>（</a:t>
            </a:r>
            <a:r>
              <a:rPr kumimoji="1" lang="ja-JP" altLang="en-US" sz="2400" b="1" dirty="0" smtClean="0">
                <a:solidFill>
                  <a:srgbClr val="002060"/>
                </a:solidFill>
                <a:latin typeface="AR P丸ゴシック体M" pitchFamily="50" charset="-128"/>
                <a:ea typeface="AR P丸ゴシック体M" pitchFamily="50" charset="-128"/>
              </a:rPr>
              <a:t>パズルゲーム</a:t>
            </a:r>
            <a:r>
              <a:rPr lang="ja-JP" altLang="en-US" sz="2400" b="1" dirty="0" smtClean="0">
                <a:solidFill>
                  <a:srgbClr val="002060"/>
                </a:solidFill>
                <a:latin typeface="AR P丸ゴシック体M" pitchFamily="50" charset="-128"/>
                <a:ea typeface="AR P丸ゴシック体M" pitchFamily="50" charset="-128"/>
              </a:rPr>
              <a:t>）</a:t>
            </a:r>
            <a:endParaRPr lang="en-US" altLang="ja-JP" sz="2400" b="1" dirty="0" smtClean="0">
              <a:solidFill>
                <a:srgbClr val="002060"/>
              </a:solidFill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2400" b="1" dirty="0" smtClean="0">
                <a:solidFill>
                  <a:srgbClr val="002060"/>
                </a:solidFill>
                <a:latin typeface="AR P丸ゴシック体M" pitchFamily="50" charset="-128"/>
                <a:ea typeface="AR P丸ゴシック体M" pitchFamily="50" charset="-128"/>
              </a:rPr>
              <a:t>のアプリケーションを計画</a:t>
            </a:r>
            <a:endParaRPr kumimoji="1" lang="ja-JP" altLang="en-US" sz="2400" b="1" dirty="0">
              <a:solidFill>
                <a:srgbClr val="002060"/>
              </a:solidFill>
              <a:latin typeface="AR P丸ゴシック体M" pitchFamily="50" charset="-128"/>
              <a:ea typeface="AR P丸ゴシック体M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3568" y="5229200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ja-JP" altLang="en-US" sz="3600" dirty="0" smtClean="0"/>
              <a:t>数</a:t>
            </a:r>
            <a:r>
              <a:rPr lang="ja-JP" altLang="en-US" sz="3600" dirty="0" smtClean="0"/>
              <a:t>独アプリケーションの画面や動作</a:t>
            </a:r>
            <a:endParaRPr lang="en-US" altLang="ja-JP" sz="3600" dirty="0" smtClean="0"/>
          </a:p>
          <a:p>
            <a:r>
              <a:rPr kumimoji="1" lang="ja-JP" altLang="en-US" sz="3600" dirty="0" smtClean="0"/>
              <a:t>　などの外部設計</a:t>
            </a:r>
            <a:endParaRPr kumimoji="1" lang="en-US" altLang="ja-JP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285720" y="642918"/>
            <a:ext cx="5981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 smtClean="0"/>
              <a:t>後期</a:t>
            </a:r>
            <a:r>
              <a:rPr lang="en-US" altLang="ja-JP" sz="3600" dirty="0" smtClean="0"/>
              <a:t>PBL</a:t>
            </a:r>
            <a:r>
              <a:rPr lang="en-US" altLang="ja-JP" sz="3600" dirty="0" smtClean="0"/>
              <a:t>(</a:t>
            </a:r>
            <a:r>
              <a:rPr lang="ja-JP" altLang="en-US" sz="3600" dirty="0" smtClean="0"/>
              <a:t>今回</a:t>
            </a:r>
            <a:r>
              <a:rPr lang="en-US" altLang="ja-JP" sz="3600" dirty="0" smtClean="0"/>
              <a:t>)</a:t>
            </a:r>
            <a:r>
              <a:rPr lang="ja-JP" altLang="en-US" sz="3600" dirty="0" smtClean="0"/>
              <a:t>でやった</a:t>
            </a:r>
            <a:r>
              <a:rPr lang="ja-JP" altLang="en-US" sz="3600" dirty="0" smtClean="0"/>
              <a:t>こと</a:t>
            </a:r>
            <a:endParaRPr lang="ja-JP" altLang="en-US" sz="36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9552" y="1700808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 smtClean="0"/>
              <a:t>検討により</a:t>
            </a:r>
            <a:r>
              <a:rPr lang="ja-JP" altLang="en-US" sz="3600" dirty="0" smtClean="0"/>
              <a:t>一</a:t>
            </a:r>
            <a:r>
              <a:rPr lang="ja-JP" altLang="en-US" sz="3600" dirty="0" smtClean="0"/>
              <a:t>からアプリケーションを</a:t>
            </a:r>
            <a:endParaRPr lang="en-US" altLang="ja-JP" sz="3600" dirty="0" smtClean="0"/>
          </a:p>
          <a:p>
            <a:r>
              <a:rPr kumimoji="1" lang="ja-JP" altLang="en-US" sz="3600" dirty="0" smtClean="0"/>
              <a:t>つくるの</a:t>
            </a:r>
            <a:r>
              <a:rPr kumimoji="1" lang="ja-JP" altLang="en-US" sz="3600" dirty="0" smtClean="0"/>
              <a:t>は時間的に不可</a:t>
            </a:r>
            <a:endParaRPr kumimoji="1" lang="en-US" altLang="ja-JP" sz="3600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39552" y="4149080"/>
            <a:ext cx="8064896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 smtClean="0">
                <a:solidFill>
                  <a:srgbClr val="002060"/>
                </a:solidFill>
              </a:rPr>
              <a:t>既存の数独アプリケーションを改良</a:t>
            </a:r>
            <a:endParaRPr kumimoji="1" lang="en-US" altLang="ja-JP" sz="3600" b="1" dirty="0" smtClean="0">
              <a:solidFill>
                <a:srgbClr val="002060"/>
              </a:solidFill>
            </a:endParaRPr>
          </a:p>
          <a:p>
            <a:r>
              <a:rPr lang="ja-JP" altLang="en-US" sz="3600" b="1" dirty="0" smtClean="0">
                <a:solidFill>
                  <a:srgbClr val="002060"/>
                </a:solidFill>
              </a:rPr>
              <a:t>するという方針に決定</a:t>
            </a:r>
            <a:endParaRPr kumimoji="1" lang="en-US" altLang="ja-JP" sz="3600" b="1" dirty="0" smtClean="0">
              <a:solidFill>
                <a:srgbClr val="002060"/>
              </a:solidFill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3491880" y="2996952"/>
            <a:ext cx="2088232" cy="936104"/>
          </a:xfrm>
          <a:prstGeom prst="downArrow">
            <a:avLst/>
          </a:prstGeom>
          <a:solidFill>
            <a:srgbClr val="92D050"/>
          </a:solidFill>
          <a:ln w="38100" cap="flat">
            <a:noFill/>
            <a:headEnd type="none"/>
            <a:tailEnd type="triangle"/>
          </a:ln>
          <a:scene3d>
            <a:camera prst="orthographicFront"/>
            <a:lightRig rig="threePt" dir="t"/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00034" y="428604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変更点①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071670" y="128586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メニュー画面の改良</a:t>
            </a:r>
            <a:endParaRPr kumimoji="1" lang="ja-JP" altLang="en-US" sz="3200" dirty="0"/>
          </a:p>
        </p:txBody>
      </p:sp>
      <p:pic>
        <p:nvPicPr>
          <p:cNvPr id="2050" name="Picture 2" descr="F:\PBLfinal\sudoku_menu_af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928802"/>
            <a:ext cx="3152775" cy="4695825"/>
          </a:xfrm>
          <a:prstGeom prst="rect">
            <a:avLst/>
          </a:prstGeom>
          <a:noFill/>
        </p:spPr>
      </p:pic>
      <p:pic>
        <p:nvPicPr>
          <p:cNvPr id="2051" name="Picture 3" descr="F:\PBLfinal\sudoku_menu_bef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928802"/>
            <a:ext cx="3143250" cy="4695825"/>
          </a:xfrm>
          <a:prstGeom prst="rect">
            <a:avLst/>
          </a:prstGeom>
          <a:noFill/>
        </p:spPr>
      </p:pic>
      <p:sp>
        <p:nvSpPr>
          <p:cNvPr id="7" name="右矢印 6"/>
          <p:cNvSpPr/>
          <p:nvPr/>
        </p:nvSpPr>
        <p:spPr>
          <a:xfrm>
            <a:off x="3929058" y="3714752"/>
            <a:ext cx="857256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変更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500034" y="428604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変更点②</a:t>
            </a:r>
            <a:endParaRPr kumimoji="1" lang="ja-JP" altLang="en-US" sz="36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428860" y="114298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/>
              <a:t>ゲーム</a:t>
            </a:r>
            <a:r>
              <a:rPr lang="ja-JP" altLang="en-US" sz="3200" dirty="0" smtClean="0"/>
              <a:t>画面の改良</a:t>
            </a:r>
            <a:endParaRPr kumimoji="1" lang="ja-JP" altLang="en-US" sz="32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0" y="1857364"/>
            <a:ext cx="36433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・変更前</a:t>
            </a:r>
            <a:endParaRPr lang="en-US" altLang="ja-JP" dirty="0" smtClean="0"/>
          </a:p>
          <a:p>
            <a:r>
              <a:rPr lang="ja-JP" altLang="en-US" dirty="0" smtClean="0"/>
              <a:t>初期状態ですでに</a:t>
            </a:r>
            <a:r>
              <a:rPr lang="ja-JP" altLang="en-US" dirty="0"/>
              <a:t>出</a:t>
            </a:r>
            <a:r>
              <a:rPr lang="ja-JP" altLang="en-US" dirty="0" smtClean="0"/>
              <a:t>ている数字も変更できてしまう</a:t>
            </a:r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endParaRPr kumimoji="1" lang="en-US" altLang="ja-JP" dirty="0"/>
          </a:p>
          <a:p>
            <a:endParaRPr lang="en-US" altLang="ja-JP" dirty="0" smtClean="0"/>
          </a:p>
          <a:p>
            <a:pPr>
              <a:buFont typeface="Wingdings" pitchFamily="2" charset="2"/>
              <a:buChar char="l"/>
            </a:pP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714876" y="1857364"/>
            <a:ext cx="3000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・変更後</a:t>
            </a:r>
            <a:endParaRPr lang="en-US" altLang="ja-JP" dirty="0" smtClean="0"/>
          </a:p>
          <a:p>
            <a:r>
              <a:rPr lang="ja-JP" altLang="en-US" dirty="0" smtClean="0"/>
              <a:t>初期状態で出ている数字を変更不能にした</a:t>
            </a:r>
            <a:endParaRPr lang="en-US" altLang="ja-JP" dirty="0" smtClean="0"/>
          </a:p>
        </p:txBody>
      </p:sp>
      <p:pic>
        <p:nvPicPr>
          <p:cNvPr id="3075" name="Picture 3" descr="F:\PBLfinal\sudoku_game_bef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857496"/>
            <a:ext cx="2542188" cy="3786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フローチャート : 代替処理 6"/>
          <p:cNvSpPr/>
          <p:nvPr/>
        </p:nvSpPr>
        <p:spPr>
          <a:xfrm>
            <a:off x="357158" y="1714488"/>
            <a:ext cx="8143932" cy="107157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00034" y="428604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/>
              <a:t>変更点③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071670" y="128586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sz="3200" dirty="0"/>
          </a:p>
        </p:txBody>
      </p:sp>
      <p:sp>
        <p:nvSpPr>
          <p:cNvPr id="5" name="正方形/長方形 4"/>
          <p:cNvSpPr/>
          <p:nvPr/>
        </p:nvSpPr>
        <p:spPr>
          <a:xfrm>
            <a:off x="1428728" y="1142984"/>
            <a:ext cx="67866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3200" dirty="0" smtClean="0"/>
              <a:t>キーパッドでできる操作の拡張</a:t>
            </a:r>
            <a:endParaRPr lang="ja-JP" altLang="en-US" sz="32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71472" y="1857364"/>
            <a:ext cx="7715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ja-JP" altLang="en-US" sz="2000" dirty="0"/>
              <a:t>キーパッド</a:t>
            </a:r>
            <a:r>
              <a:rPr lang="ja-JP" altLang="en-US" sz="2000" dirty="0" smtClean="0"/>
              <a:t>のボタンに </a:t>
            </a:r>
            <a:r>
              <a:rPr lang="en-US" altLang="ja-JP" sz="2000" dirty="0" smtClean="0"/>
              <a:t>“close” </a:t>
            </a:r>
            <a:r>
              <a:rPr lang="ja-JP" altLang="en-US" sz="2000" dirty="0" smtClean="0"/>
              <a:t>ボタンと </a:t>
            </a:r>
            <a:r>
              <a:rPr lang="en-US" altLang="ja-JP" sz="2000" dirty="0" smtClean="0"/>
              <a:t>“clear”</a:t>
            </a:r>
            <a:r>
              <a:rPr lang="ja-JP" altLang="en-US" sz="2000" dirty="0"/>
              <a:t> </a:t>
            </a:r>
            <a:r>
              <a:rPr lang="ja-JP" altLang="en-US" sz="2000" dirty="0" smtClean="0"/>
              <a:t>ボタンを追加した</a:t>
            </a:r>
            <a:endParaRPr lang="en-US" altLang="ja-JP" sz="2000" dirty="0" smtClean="0"/>
          </a:p>
          <a:p>
            <a:pPr>
              <a:buFont typeface="Arial" pitchFamily="34" charset="0"/>
              <a:buChar char="•"/>
            </a:pPr>
            <a:r>
              <a:rPr lang="ja-JP" altLang="en-US" sz="2000" dirty="0"/>
              <a:t>空白</a:t>
            </a:r>
            <a:r>
              <a:rPr lang="ja-JP" altLang="en-US" sz="2000" dirty="0" smtClean="0"/>
              <a:t>部分の動作を変更した</a:t>
            </a:r>
            <a:endParaRPr kumimoji="1" lang="ja-JP" altLang="en-US" sz="2000" dirty="0"/>
          </a:p>
        </p:txBody>
      </p:sp>
      <p:pic>
        <p:nvPicPr>
          <p:cNvPr id="4098" name="Picture 2" descr="F:\PBLfinal\sudoku_key_af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928934"/>
            <a:ext cx="2395908" cy="3571948"/>
          </a:xfrm>
          <a:prstGeom prst="rect">
            <a:avLst/>
          </a:prstGeom>
          <a:noFill/>
        </p:spPr>
      </p:pic>
      <p:pic>
        <p:nvPicPr>
          <p:cNvPr id="4099" name="Picture 3" descr="F:\PBLfinal\sudoku_key_bef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928934"/>
            <a:ext cx="2448559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55576" y="2636912"/>
            <a:ext cx="8100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 P丸ゴシック体M" pitchFamily="50" charset="-128"/>
                <a:ea typeface="AR P丸ゴシック体M" pitchFamily="50" charset="-128"/>
              </a:rPr>
              <a:t>実際にアプリケーションを</a:t>
            </a:r>
            <a:endParaRPr kumimoji="1" lang="en-US" altLang="ja-JP" sz="5400" b="1" u="sng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 P丸ゴシック体M" pitchFamily="50" charset="-128"/>
              <a:ea typeface="AR P丸ゴシック体M" pitchFamily="50" charset="-128"/>
            </a:endParaRPr>
          </a:p>
          <a:p>
            <a:pPr algn="ctr"/>
            <a:r>
              <a:rPr kumimoji="1" lang="ja-JP" altLang="en-US" sz="54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 P丸ゴシック体M" pitchFamily="50" charset="-128"/>
                <a:ea typeface="AR P丸ゴシック体M" pitchFamily="50" charset="-128"/>
              </a:rPr>
              <a:t>比較してみます</a:t>
            </a:r>
            <a:endParaRPr kumimoji="1" lang="ja-JP" altLang="en-US" sz="5400" b="1" u="sng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 P丸ゴシック体M" pitchFamily="50" charset="-128"/>
              <a:ea typeface="AR P丸ゴシック体M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テクノロジー">
  <a:themeElements>
    <a:clrScheme name="テクノロジー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テクノロジー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テクノロジー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>
        <a:ln w="38100" cap="flat">
          <a:headEnd type="none"/>
          <a:tailEnd type="triangle"/>
        </a:ln>
        <a:scene3d>
          <a:camera prst="orthographicFront"/>
          <a:lightRig rig="threePt" dir="t"/>
        </a:scene3d>
        <a:sp3d prstMaterial="flat"/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153</TotalTime>
  <Words>166</Words>
  <Application>Microsoft Office PowerPoint</Application>
  <PresentationFormat>画面に合わせる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8" baseType="lpstr">
      <vt:lpstr>テクノロジー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</vt:vector>
  </TitlesOfParts>
  <Company>情報科学部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情報科学部</dc:creator>
  <cp:lastModifiedBy>student</cp:lastModifiedBy>
  <cp:revision>17</cp:revision>
  <dcterms:created xsi:type="dcterms:W3CDTF">2010-06-23T05:50:22Z</dcterms:created>
  <dcterms:modified xsi:type="dcterms:W3CDTF">2010-06-24T06:24:22Z</dcterms:modified>
</cp:coreProperties>
</file>