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69" r:id="rId3"/>
    <p:sldId id="257" r:id="rId4"/>
    <p:sldId id="259" r:id="rId5"/>
    <p:sldId id="261" r:id="rId6"/>
    <p:sldId id="265" r:id="rId7"/>
    <p:sldId id="268" r:id="rId8"/>
    <p:sldId id="266" r:id="rId9"/>
    <p:sldId id="267" r:id="rId10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96" autoAdjust="0"/>
    <p:restoredTop sz="94660"/>
  </p:normalViewPr>
  <p:slideViewPr>
    <p:cSldViewPr>
      <p:cViewPr varScale="1">
        <p:scale>
          <a:sx n="74" d="100"/>
          <a:sy n="74" d="100"/>
        </p:scale>
        <p:origin x="-94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4769D1-B44D-447F-8766-541FB231EDAB}" type="datetimeFigureOut">
              <a:rPr kumimoji="1" lang="ja-JP" altLang="en-US" smtClean="0"/>
              <a:pPr/>
              <a:t>2010/6/30</a:t>
            </a:fld>
            <a:endParaRPr kumimoji="1"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8BCF58-16A5-4765-9DD9-E85CFB2B527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8BCF58-16A5-4765-9DD9-E85CFB2B5274}" type="slidenum">
              <a:rPr kumimoji="1" lang="ja-JP" altLang="en-US" smtClean="0"/>
              <a:pPr/>
              <a:t>4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8BCF58-16A5-4765-9DD9-E85CFB2B5274}" type="slidenum">
              <a:rPr kumimoji="1" lang="ja-JP" altLang="en-US" smtClean="0"/>
              <a:pPr/>
              <a:t>5</a:t>
            </a:fld>
            <a:endParaRPr kumimoji="1" lang="ja-JP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00EA2-17F2-49AE-9BFA-B480BD43F360}" type="datetimeFigureOut">
              <a:rPr kumimoji="1" lang="ja-JP" altLang="en-US" smtClean="0"/>
              <a:pPr/>
              <a:t>2010/6/30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9980D-B7A3-45B1-B8B8-A9CF102AFE7E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00EA2-17F2-49AE-9BFA-B480BD43F360}" type="datetimeFigureOut">
              <a:rPr kumimoji="1" lang="ja-JP" altLang="en-US" smtClean="0"/>
              <a:pPr/>
              <a:t>2010/6/30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9980D-B7A3-45B1-B8B8-A9CF102AFE7E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00EA2-17F2-49AE-9BFA-B480BD43F360}" type="datetimeFigureOut">
              <a:rPr kumimoji="1" lang="ja-JP" altLang="en-US" smtClean="0"/>
              <a:pPr/>
              <a:t>2010/6/30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9980D-B7A3-45B1-B8B8-A9CF102AFE7E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00EA2-17F2-49AE-9BFA-B480BD43F360}" type="datetimeFigureOut">
              <a:rPr kumimoji="1" lang="ja-JP" altLang="en-US" smtClean="0"/>
              <a:pPr/>
              <a:t>2010/6/30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9980D-B7A3-45B1-B8B8-A9CF102AFE7E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00EA2-17F2-49AE-9BFA-B480BD43F360}" type="datetimeFigureOut">
              <a:rPr kumimoji="1" lang="ja-JP" altLang="en-US" smtClean="0"/>
              <a:pPr/>
              <a:t>2010/6/30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9980D-B7A3-45B1-B8B8-A9CF102AFE7E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00EA2-17F2-49AE-9BFA-B480BD43F360}" type="datetimeFigureOut">
              <a:rPr kumimoji="1" lang="ja-JP" altLang="en-US" smtClean="0"/>
              <a:pPr/>
              <a:t>2010/6/30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9980D-B7A3-45B1-B8B8-A9CF102AFE7E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00EA2-17F2-49AE-9BFA-B480BD43F360}" type="datetimeFigureOut">
              <a:rPr kumimoji="1" lang="ja-JP" altLang="en-US" smtClean="0"/>
              <a:pPr/>
              <a:t>2010/6/30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9980D-B7A3-45B1-B8B8-A9CF102AFE7E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00EA2-17F2-49AE-9BFA-B480BD43F360}" type="datetimeFigureOut">
              <a:rPr kumimoji="1" lang="ja-JP" altLang="en-US" smtClean="0"/>
              <a:pPr/>
              <a:t>2010/6/30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9980D-B7A3-45B1-B8B8-A9CF102AFE7E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00EA2-17F2-49AE-9BFA-B480BD43F360}" type="datetimeFigureOut">
              <a:rPr kumimoji="1" lang="ja-JP" altLang="en-US" smtClean="0"/>
              <a:pPr/>
              <a:t>2010/6/30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9980D-B7A3-45B1-B8B8-A9CF102AFE7E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00EA2-17F2-49AE-9BFA-B480BD43F360}" type="datetimeFigureOut">
              <a:rPr kumimoji="1" lang="ja-JP" altLang="en-US" smtClean="0"/>
              <a:pPr/>
              <a:t>2010/6/30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9980D-B7A3-45B1-B8B8-A9CF102AFE7E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00EA2-17F2-49AE-9BFA-B480BD43F360}" type="datetimeFigureOut">
              <a:rPr kumimoji="1" lang="ja-JP" altLang="en-US" smtClean="0"/>
              <a:pPr/>
              <a:t>2010/6/30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9980D-B7A3-45B1-B8B8-A9CF102AFE7E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F00EA2-17F2-49AE-9BFA-B480BD43F360}" type="datetimeFigureOut">
              <a:rPr kumimoji="1" lang="ja-JP" altLang="en-US" smtClean="0"/>
              <a:pPr/>
              <a:t>2010/6/30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09980D-B7A3-45B1-B8B8-A9CF102AFE7E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251520" y="1628800"/>
            <a:ext cx="7772400" cy="1470025"/>
          </a:xfrm>
        </p:spPr>
        <p:txBody>
          <a:bodyPr/>
          <a:lstStyle/>
          <a:p>
            <a:r>
              <a:rPr kumimoji="1" lang="en-US" altLang="ja-JP" dirty="0" smtClean="0"/>
              <a:t>			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899592" y="620688"/>
            <a:ext cx="6840760" cy="2736304"/>
          </a:xfrm>
        </p:spPr>
        <p:txBody>
          <a:bodyPr>
            <a:normAutofit fontScale="85000" lnSpcReduction="10000"/>
          </a:bodyPr>
          <a:lstStyle/>
          <a:p>
            <a:endParaRPr kumimoji="1" lang="en-US" altLang="ja-JP" dirty="0" smtClean="0"/>
          </a:p>
          <a:p>
            <a:endParaRPr lang="en-US" altLang="ja-JP" dirty="0"/>
          </a:p>
          <a:p>
            <a:r>
              <a:rPr kumimoji="1" lang="ja-JP" altLang="en-US" sz="8000" dirty="0" smtClean="0">
                <a:solidFill>
                  <a:schemeClr val="tx1"/>
                </a:solidFill>
              </a:rPr>
              <a:t>ソフトウェア第２班</a:t>
            </a:r>
            <a:endParaRPr kumimoji="1" lang="ja-JP" altLang="en-US" sz="8000" dirty="0">
              <a:solidFill>
                <a:schemeClr val="tx1"/>
              </a:solidFill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4644008" y="4293096"/>
            <a:ext cx="36724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 smtClean="0">
                <a:latin typeface="+mj-ea"/>
                <a:ea typeface="+mj-ea"/>
              </a:rPr>
              <a:t>2009311035  </a:t>
            </a:r>
            <a:r>
              <a:rPr kumimoji="1" lang="ja-JP" altLang="en-US" sz="2400" dirty="0" smtClean="0">
                <a:latin typeface="+mj-ea"/>
                <a:ea typeface="+mj-ea"/>
              </a:rPr>
              <a:t>川浦</a:t>
            </a:r>
            <a:r>
              <a:rPr kumimoji="1" lang="ja-JP" altLang="en-US" sz="2400" dirty="0" smtClean="0">
                <a:latin typeface="+mj-ea"/>
                <a:ea typeface="+mj-ea"/>
              </a:rPr>
              <a:t>誠</a:t>
            </a:r>
            <a:endParaRPr kumimoji="1" lang="en-US" altLang="ja-JP" sz="2400" dirty="0" smtClean="0">
              <a:latin typeface="+mj-ea"/>
              <a:ea typeface="+mj-ea"/>
            </a:endParaRPr>
          </a:p>
          <a:p>
            <a:r>
              <a:rPr lang="en-US" altLang="ja-JP" sz="2400" dirty="0" smtClean="0">
                <a:latin typeface="+mj-ea"/>
                <a:ea typeface="+mj-ea"/>
              </a:rPr>
              <a:t>2009311058  </a:t>
            </a:r>
            <a:r>
              <a:rPr lang="ja-JP" altLang="en-US" sz="2400" dirty="0" smtClean="0">
                <a:latin typeface="+mj-ea"/>
                <a:ea typeface="+mj-ea"/>
              </a:rPr>
              <a:t>下條</a:t>
            </a:r>
            <a:r>
              <a:rPr lang="ja-JP" altLang="en-US" sz="2400" dirty="0" smtClean="0">
                <a:latin typeface="+mj-ea"/>
                <a:ea typeface="+mj-ea"/>
              </a:rPr>
              <a:t>麻愛</a:t>
            </a:r>
            <a:endParaRPr lang="en-US" altLang="ja-JP" sz="2400" dirty="0" smtClean="0">
              <a:latin typeface="+mj-ea"/>
              <a:ea typeface="+mj-ea"/>
            </a:endParaRPr>
          </a:p>
          <a:p>
            <a:r>
              <a:rPr kumimoji="1" lang="en-US" altLang="ja-JP" sz="2400" dirty="0" smtClean="0">
                <a:latin typeface="+mj-ea"/>
                <a:ea typeface="+mj-ea"/>
              </a:rPr>
              <a:t>2009311069  </a:t>
            </a:r>
            <a:r>
              <a:rPr kumimoji="1" lang="ja-JP" altLang="en-US" sz="2400" dirty="0" smtClean="0">
                <a:latin typeface="+mj-ea"/>
                <a:ea typeface="+mj-ea"/>
              </a:rPr>
              <a:t>永井郁哉</a:t>
            </a:r>
            <a:endParaRPr kumimoji="1" lang="en-US" altLang="ja-JP" sz="2400" dirty="0" smtClean="0">
              <a:latin typeface="+mj-ea"/>
              <a:ea typeface="+mj-ea"/>
            </a:endParaRPr>
          </a:p>
          <a:p>
            <a:r>
              <a:rPr lang="en-US" altLang="ja-JP" sz="2400" dirty="0" smtClean="0">
                <a:latin typeface="+mj-ea"/>
                <a:ea typeface="+mj-ea"/>
              </a:rPr>
              <a:t>2009311087  </a:t>
            </a:r>
            <a:r>
              <a:rPr lang="ja-JP" altLang="en-US" sz="2400" dirty="0" smtClean="0">
                <a:latin typeface="+mj-ea"/>
                <a:ea typeface="+mj-ea"/>
              </a:rPr>
              <a:t>三浦</a:t>
            </a:r>
            <a:r>
              <a:rPr lang="ja-JP" altLang="en-US" sz="2400" dirty="0" smtClean="0">
                <a:latin typeface="+mj-ea"/>
                <a:ea typeface="+mj-ea"/>
              </a:rPr>
              <a:t>智裕</a:t>
            </a:r>
            <a:endParaRPr kumimoji="1" lang="ja-JP" altLang="en-US" sz="2400" dirty="0"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始めるにあたって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ja-JP" altLang="en-US" dirty="0" smtClean="0"/>
              <a:t>・</a:t>
            </a:r>
            <a:r>
              <a:rPr lang="en-US" altLang="ja-JP" dirty="0" smtClean="0"/>
              <a:t>android</a:t>
            </a:r>
            <a:r>
              <a:rPr lang="ja-JP" altLang="en-US" dirty="0" smtClean="0"/>
              <a:t>について</a:t>
            </a:r>
            <a:endParaRPr lang="en-US" altLang="ja-JP" dirty="0" smtClean="0"/>
          </a:p>
          <a:p>
            <a:pPr>
              <a:buNone/>
            </a:pPr>
            <a:r>
              <a:rPr kumimoji="1" lang="ja-JP" altLang="en-US" dirty="0" smtClean="0"/>
              <a:t>・班で協力しアプリケーションの企画・設計</a:t>
            </a:r>
            <a:endParaRPr kumimoji="1" lang="en-US" altLang="ja-JP" dirty="0" smtClean="0"/>
          </a:p>
          <a:p>
            <a:pPr>
              <a:buNone/>
            </a:pPr>
            <a:r>
              <a:rPr lang="ja-JP" altLang="en-US" dirty="0" smtClean="0"/>
              <a:t>・アプリケーションの制作</a:t>
            </a:r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/>
          <a:lstStyle/>
          <a:p>
            <a:pPr>
              <a:buNone/>
            </a:pPr>
            <a:r>
              <a:rPr kumimoji="1" lang="ja-JP" altLang="en-US" dirty="0" smtClean="0"/>
              <a:t>制作したもの</a:t>
            </a:r>
            <a:endParaRPr kumimoji="1" lang="en-US" altLang="ja-JP" dirty="0" smtClean="0"/>
          </a:p>
          <a:p>
            <a:pPr>
              <a:buNone/>
            </a:pPr>
            <a:r>
              <a:rPr lang="ja-JP" altLang="en-US" dirty="0" smtClean="0"/>
              <a:t>スライドパズル</a:t>
            </a:r>
            <a:endParaRPr lang="en-US" altLang="ja-JP" dirty="0" smtClean="0"/>
          </a:p>
          <a:p>
            <a:pPr>
              <a:buNone/>
            </a:pPr>
            <a:endParaRPr kumimoji="1" lang="ja-JP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1844824"/>
            <a:ext cx="6524911" cy="4616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 smtClean="0"/>
              <a:t>改良点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ja-JP" altLang="en-US" dirty="0" smtClean="0"/>
              <a:t>簡単なサンプルプログラムを元に</a:t>
            </a:r>
            <a:endParaRPr lang="en-US" altLang="ja-JP" dirty="0" smtClean="0"/>
          </a:p>
          <a:p>
            <a:pPr>
              <a:buNone/>
            </a:pPr>
            <a:r>
              <a:rPr kumimoji="1" lang="ja-JP" altLang="en-US" dirty="0" smtClean="0"/>
              <a:t>・スタート画面と結果画面の表示</a:t>
            </a:r>
            <a:endParaRPr kumimoji="1" lang="en-US" altLang="ja-JP" dirty="0" smtClean="0"/>
          </a:p>
          <a:p>
            <a:pPr>
              <a:buNone/>
            </a:pPr>
            <a:r>
              <a:rPr lang="ja-JP" altLang="en-US" dirty="0" smtClean="0"/>
              <a:t>・画像の変更</a:t>
            </a:r>
            <a:endParaRPr lang="en-US" altLang="ja-JP" dirty="0" smtClean="0"/>
          </a:p>
          <a:p>
            <a:pPr>
              <a:buNone/>
            </a:pPr>
            <a:r>
              <a:rPr kumimoji="1" lang="ja-JP" altLang="en-US" dirty="0" smtClean="0"/>
              <a:t>・難易度変更</a:t>
            </a:r>
            <a:endParaRPr kumimoji="1" lang="en-US" altLang="ja-JP" dirty="0" smtClean="0"/>
          </a:p>
          <a:p>
            <a:pPr>
              <a:buNone/>
            </a:pPr>
            <a:r>
              <a:rPr lang="ja-JP" altLang="en-US" dirty="0" smtClean="0"/>
              <a:t>・ボタンの追加</a:t>
            </a:r>
            <a:endParaRPr kumimoji="1" lang="en-US" altLang="ja-JP" dirty="0" smtClean="0"/>
          </a:p>
          <a:p>
            <a:pPr>
              <a:buNone/>
            </a:pPr>
            <a:r>
              <a:rPr lang="ja-JP" altLang="en-US" dirty="0" smtClean="0"/>
              <a:t>などの機能を変更・追加</a:t>
            </a:r>
            <a:endParaRPr kumimoji="1" lang="en-US" altLang="ja-JP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5840435"/>
          </a:xfrm>
        </p:spPr>
        <p:txBody>
          <a:bodyPr/>
          <a:lstStyle/>
          <a:p>
            <a:pPr>
              <a:buNone/>
            </a:pPr>
            <a:r>
              <a:rPr lang="ja-JP" altLang="en-US" dirty="0" smtClean="0"/>
              <a:t>画像の変更</a:t>
            </a:r>
            <a:endParaRPr lang="en-US" altLang="ja-JP" dirty="0" smtClean="0"/>
          </a:p>
          <a:p>
            <a:pPr>
              <a:buNone/>
            </a:pPr>
            <a:r>
              <a:rPr kumimoji="1" lang="ja-JP" altLang="en-US" dirty="0" smtClean="0"/>
              <a:t>ソースから自分の好きな画像（</a:t>
            </a:r>
            <a:r>
              <a:rPr kumimoji="1" lang="en-US" altLang="ja-JP" dirty="0" smtClean="0"/>
              <a:t>300×300</a:t>
            </a:r>
            <a:r>
              <a:rPr kumimoji="1" lang="ja-JP" altLang="en-US" dirty="0" smtClean="0"/>
              <a:t>）</a:t>
            </a:r>
            <a:r>
              <a:rPr lang="ja-JP" altLang="en-US" dirty="0" smtClean="0"/>
              <a:t>に</a:t>
            </a:r>
            <a:endParaRPr lang="en-US" altLang="ja-JP" dirty="0" smtClean="0"/>
          </a:p>
          <a:p>
            <a:pPr>
              <a:buNone/>
            </a:pPr>
            <a:r>
              <a:rPr kumimoji="1" lang="ja-JP" altLang="en-US" dirty="0" smtClean="0"/>
              <a:t>設定できる</a:t>
            </a:r>
            <a:endParaRPr kumimoji="1" lang="en-US" altLang="ja-JP" dirty="0" smtClean="0"/>
          </a:p>
        </p:txBody>
      </p:sp>
      <p:pic>
        <p:nvPicPr>
          <p:cNvPr id="1027" name="Picture 3" descr="E:\SlidingBlockPuzzle\res\drawable\androi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2708920"/>
            <a:ext cx="2857500" cy="2857500"/>
          </a:xfrm>
          <a:prstGeom prst="rect">
            <a:avLst/>
          </a:prstGeom>
          <a:noFill/>
        </p:spPr>
      </p:pic>
      <p:pic>
        <p:nvPicPr>
          <p:cNvPr id="1028" name="Picture 4" descr="F:\コピー - SlidingBlockPuzzle\res\drawable\noi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92080" y="2636912"/>
            <a:ext cx="2857500" cy="2857500"/>
          </a:xfrm>
          <a:prstGeom prst="rect">
            <a:avLst/>
          </a:prstGeom>
          <a:noFill/>
        </p:spPr>
      </p:pic>
      <p:sp>
        <p:nvSpPr>
          <p:cNvPr id="6" name="右矢印 5"/>
          <p:cNvSpPr/>
          <p:nvPr/>
        </p:nvSpPr>
        <p:spPr>
          <a:xfrm>
            <a:off x="4211960" y="3861048"/>
            <a:ext cx="864096" cy="93610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難易度変更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23528" y="1600200"/>
            <a:ext cx="4680520" cy="4525963"/>
          </a:xfrm>
        </p:spPr>
        <p:txBody>
          <a:bodyPr/>
          <a:lstStyle/>
          <a:p>
            <a:pPr>
              <a:buNone/>
            </a:pPr>
            <a:r>
              <a:rPr kumimoji="1" lang="ja-JP" altLang="en-US" dirty="0" smtClean="0"/>
              <a:t>スタート画面でそれぞれの</a:t>
            </a:r>
            <a:endParaRPr kumimoji="1" lang="en-US" altLang="ja-JP" dirty="0" smtClean="0"/>
          </a:p>
          <a:p>
            <a:pPr>
              <a:buNone/>
            </a:pPr>
            <a:r>
              <a:rPr kumimoji="1" lang="ja-JP" altLang="en-US" dirty="0" smtClean="0"/>
              <a:t>難易度を選</a:t>
            </a:r>
            <a:r>
              <a:rPr lang="ja-JP" altLang="en-US" dirty="0" smtClean="0"/>
              <a:t>ぶための</a:t>
            </a:r>
            <a:endParaRPr lang="en-US" altLang="ja-JP" dirty="0" smtClean="0"/>
          </a:p>
          <a:p>
            <a:pPr>
              <a:buNone/>
            </a:pPr>
            <a:r>
              <a:rPr kumimoji="1" lang="ja-JP" altLang="en-US" dirty="0" smtClean="0"/>
              <a:t>ボタンを作成した</a:t>
            </a:r>
            <a:endParaRPr kumimoji="1"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r>
              <a:rPr kumimoji="1" lang="ja-JP" altLang="en-US" dirty="0" smtClean="0"/>
              <a:t>難易度の変更で分割数を</a:t>
            </a:r>
            <a:endParaRPr kumimoji="1" lang="en-US" altLang="ja-JP" dirty="0" smtClean="0"/>
          </a:p>
          <a:p>
            <a:pPr>
              <a:buNone/>
            </a:pPr>
            <a:r>
              <a:rPr kumimoji="1" lang="ja-JP" altLang="en-US" dirty="0" smtClean="0"/>
              <a:t>変えるようにした</a:t>
            </a:r>
            <a:endParaRPr kumimoji="1" lang="ja-JP" alt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 r="52454"/>
          <a:stretch>
            <a:fillRect/>
          </a:stretch>
        </p:blipFill>
        <p:spPr bwMode="auto">
          <a:xfrm>
            <a:off x="5148064" y="1268760"/>
            <a:ext cx="3654595" cy="5222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/>
          <p:cNvSpPr txBox="1"/>
          <p:nvPr/>
        </p:nvSpPr>
        <p:spPr>
          <a:xfrm>
            <a:off x="3275856" y="548680"/>
            <a:ext cx="1800200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3600" dirty="0" smtClean="0"/>
              <a:t>スタート</a:t>
            </a:r>
            <a:endParaRPr kumimoji="1" lang="ja-JP" altLang="en-US" sz="3600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2915816" y="1988840"/>
            <a:ext cx="2736304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3600" dirty="0" smtClean="0"/>
              <a:t>難易度選択</a:t>
            </a:r>
            <a:endParaRPr kumimoji="1" lang="ja-JP" altLang="en-US" sz="3600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971600" y="3645024"/>
            <a:ext cx="1800200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3600" dirty="0" smtClean="0"/>
              <a:t>やさしい</a:t>
            </a:r>
            <a:endParaRPr kumimoji="1" lang="ja-JP" altLang="en-US" sz="3600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5364088" y="3645024"/>
            <a:ext cx="2520280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3600" dirty="0" smtClean="0"/>
              <a:t>むずかしい</a:t>
            </a:r>
            <a:endParaRPr kumimoji="1" lang="ja-JP" altLang="en-US" sz="3600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3419872" y="3645024"/>
            <a:ext cx="1512168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3600" dirty="0" smtClean="0"/>
              <a:t>ふつう</a:t>
            </a:r>
            <a:endParaRPr kumimoji="1" lang="ja-JP" altLang="en-US" sz="3600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3131840" y="5229200"/>
            <a:ext cx="2088232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3600" dirty="0" smtClean="0"/>
              <a:t>結果画面</a:t>
            </a:r>
            <a:endParaRPr kumimoji="1" lang="ja-JP" altLang="en-US" sz="3600" dirty="0"/>
          </a:p>
        </p:txBody>
      </p:sp>
      <p:cxnSp>
        <p:nvCxnSpPr>
          <p:cNvPr id="18" name="直線矢印コネクタ 17"/>
          <p:cNvCxnSpPr/>
          <p:nvPr/>
        </p:nvCxnSpPr>
        <p:spPr>
          <a:xfrm rot="10800000" flipV="1">
            <a:off x="2267744" y="2852936"/>
            <a:ext cx="720080" cy="504056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矢印コネクタ 19"/>
          <p:cNvCxnSpPr/>
          <p:nvPr/>
        </p:nvCxnSpPr>
        <p:spPr>
          <a:xfrm rot="5400000">
            <a:off x="3780706" y="3140174"/>
            <a:ext cx="720080" cy="1588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矢印コネクタ 22"/>
          <p:cNvCxnSpPr/>
          <p:nvPr/>
        </p:nvCxnSpPr>
        <p:spPr>
          <a:xfrm rot="16200000" flipH="1">
            <a:off x="5580112" y="2852936"/>
            <a:ext cx="504056" cy="504056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下矢印 26"/>
          <p:cNvSpPr/>
          <p:nvPr/>
        </p:nvSpPr>
        <p:spPr>
          <a:xfrm>
            <a:off x="3851920" y="1412776"/>
            <a:ext cx="720080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30" name="直線矢印コネクタ 29"/>
          <p:cNvCxnSpPr/>
          <p:nvPr/>
        </p:nvCxnSpPr>
        <p:spPr>
          <a:xfrm rot="5400000">
            <a:off x="5364088" y="4509120"/>
            <a:ext cx="648072" cy="504056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線矢印コネクタ 31"/>
          <p:cNvCxnSpPr/>
          <p:nvPr/>
        </p:nvCxnSpPr>
        <p:spPr>
          <a:xfrm>
            <a:off x="2267744" y="4581128"/>
            <a:ext cx="720080" cy="504056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矢印コネクタ 33"/>
          <p:cNvCxnSpPr/>
          <p:nvPr/>
        </p:nvCxnSpPr>
        <p:spPr>
          <a:xfrm rot="5400000">
            <a:off x="3851920" y="4725144"/>
            <a:ext cx="576064" cy="1588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29600" cy="1143000"/>
          </a:xfrm>
        </p:spPr>
        <p:txBody>
          <a:bodyPr/>
          <a:lstStyle/>
          <a:p>
            <a:r>
              <a:rPr kumimoji="1" lang="ja-JP" altLang="en-US" dirty="0" smtClean="0"/>
              <a:t>メニューボタン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525963"/>
          </a:xfrm>
        </p:spPr>
        <p:txBody>
          <a:bodyPr/>
          <a:lstStyle/>
          <a:p>
            <a:pPr>
              <a:buNone/>
            </a:pPr>
            <a:r>
              <a:rPr kumimoji="1" lang="ja-JP" altLang="en-US" dirty="0" smtClean="0"/>
              <a:t>メニューボタンに</a:t>
            </a:r>
            <a:r>
              <a:rPr lang="ja-JP" altLang="en-US" dirty="0" smtClean="0"/>
              <a:t>難易度選択画面に</a:t>
            </a:r>
            <a:r>
              <a:rPr kumimoji="1" lang="ja-JP" altLang="en-US" dirty="0" smtClean="0"/>
              <a:t>戻れる</a:t>
            </a:r>
            <a:endParaRPr kumimoji="1" lang="en-US" altLang="ja-JP" dirty="0" smtClean="0"/>
          </a:p>
          <a:p>
            <a:pPr>
              <a:buNone/>
            </a:pPr>
            <a:r>
              <a:rPr kumimoji="1" lang="ja-JP" altLang="en-US" dirty="0" smtClean="0"/>
              <a:t>ボタンを作成した</a:t>
            </a:r>
            <a:endParaRPr kumimoji="1" lang="en-US" altLang="ja-JP" dirty="0" smtClean="0"/>
          </a:p>
          <a:p>
            <a:pPr>
              <a:buNone/>
            </a:pPr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終わりに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kumimoji="1" lang="ja-JP" altLang="en-US" dirty="0" smtClean="0"/>
              <a:t>・もっと機能をつけてみたかった</a:t>
            </a:r>
            <a:endParaRPr kumimoji="1" lang="en-US" altLang="ja-JP" dirty="0" smtClean="0"/>
          </a:p>
          <a:p>
            <a:pPr>
              <a:buNone/>
            </a:pPr>
            <a:r>
              <a:rPr lang="ja-JP" altLang="en-US" dirty="0" smtClean="0"/>
              <a:t>　（効果音やプレイ中の完成画像の表示など）</a:t>
            </a:r>
            <a:endParaRPr lang="en-US" altLang="ja-JP" dirty="0" smtClean="0"/>
          </a:p>
          <a:p>
            <a:pPr>
              <a:buNone/>
            </a:pPr>
            <a:endParaRPr kumimoji="1" lang="en-US" altLang="ja-JP" dirty="0" smtClean="0"/>
          </a:p>
          <a:p>
            <a:pPr>
              <a:buNone/>
            </a:pPr>
            <a:r>
              <a:rPr kumimoji="1" lang="ja-JP" altLang="en-US" dirty="0" smtClean="0"/>
              <a:t>・実際に使えるアプリケーションを作ったことは大きな成長につながった</a:t>
            </a:r>
            <a:endParaRPr kumimoji="1"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1542</TotalTime>
  <Words>146</Words>
  <Application>Microsoft Office PowerPoint</Application>
  <PresentationFormat>画面に合わせる (4:3)</PresentationFormat>
  <Paragraphs>47</Paragraphs>
  <Slides>9</Slides>
  <Notes>2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9</vt:i4>
      </vt:variant>
    </vt:vector>
  </HeadingPairs>
  <TitlesOfParts>
    <vt:vector size="10" baseType="lpstr">
      <vt:lpstr>Office テーマ</vt:lpstr>
      <vt:lpstr>   </vt:lpstr>
      <vt:lpstr>始めるにあたって</vt:lpstr>
      <vt:lpstr>スライド 3</vt:lpstr>
      <vt:lpstr>改良点</vt:lpstr>
      <vt:lpstr>スライド 5</vt:lpstr>
      <vt:lpstr>難易度変更</vt:lpstr>
      <vt:lpstr>スライド 7</vt:lpstr>
      <vt:lpstr>メニューボタン</vt:lpstr>
      <vt:lpstr>終わりに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</dc:title>
  <dc:creator>Maura</dc:creator>
  <cp:lastModifiedBy>Maura</cp:lastModifiedBy>
  <cp:revision>105</cp:revision>
  <dcterms:created xsi:type="dcterms:W3CDTF">2010-06-09T06:17:43Z</dcterms:created>
  <dcterms:modified xsi:type="dcterms:W3CDTF">2010-06-30T06:17:39Z</dcterms:modified>
</cp:coreProperties>
</file>