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3" r:id="rId9"/>
    <p:sldId id="264" r:id="rId10"/>
    <p:sldId id="265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5BE4-3077-416B-8C58-D42DFDFD4E0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089E5D11-1D63-4C00-B3F4-B52C9A79B08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402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>
            <a:lvl1pPr>
              <a:buFont typeface="Wingdings" panose="05000000000000000000" pitchFamily="2" charset="2"/>
              <a:buChar char="n"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997F5BE4-3077-416B-8C58-D42DFDFD4E0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E5D11-1D63-4C00-B3F4-B52C9A79B08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6154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5BE4-3077-416B-8C58-D42DFDFD4E0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E5D11-1D63-4C00-B3F4-B52C9A79B08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0514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5BE4-3077-416B-8C58-D42DFDFD4E0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E5D11-1D63-4C00-B3F4-B52C9A79B08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3223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5BE4-3077-416B-8C58-D42DFDFD4E0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E5D11-1D63-4C00-B3F4-B52C9A79B08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9289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5BE4-3077-416B-8C58-D42DFDFD4E0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E5D11-1D63-4C00-B3F4-B52C9A79B08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7466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5BE4-3077-416B-8C58-D42DFDFD4E0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E5D11-1D63-4C00-B3F4-B52C9A79B0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0827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5BE4-3077-416B-8C58-D42DFDFD4E0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E5D11-1D63-4C00-B3F4-B52C9A79B08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239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997F5BE4-3077-416B-8C58-D42DFDFD4E0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089E5D11-1D63-4C00-B3F4-B52C9A79B08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4906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5BE4-3077-416B-8C58-D42DFDFD4E0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E5D11-1D63-4C00-B3F4-B52C9A79B08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8085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5BE4-3077-416B-8C58-D42DFDFD4E0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E5D11-1D63-4C00-B3F4-B52C9A79B08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445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5"/>
            <a:ext cx="9603275" cy="8624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1954135"/>
            <a:ext cx="9603275" cy="351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F5BE4-3077-416B-8C58-D42DFDFD4E0A}" type="datetimeFigureOut">
              <a:rPr kumimoji="1" lang="ja-JP" altLang="en-US" smtClean="0"/>
              <a:t>2020/11/1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089E5D11-1D63-4C00-B3F4-B52C9A79B0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222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8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st.aichi-pu.ac.jp/lab/yamamoto/pbl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hayashi@yamamoto.ist.aichi-pu.ac.jp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hayashi@yamamoto.ist.aichi-pu.ac.jp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hayashi@yamamoto.ist.aichi-pu.ac.j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E583CB-F406-4C9C-9423-0A4A346BE8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7464" y="1427308"/>
            <a:ext cx="8637073" cy="2618554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ＰＢＬ</a:t>
            </a:r>
            <a:r>
              <a:rPr kumimoji="1" lang="en-US" altLang="ja-JP" dirty="0"/>
              <a:t> 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スマホアプリ開発</a:t>
            </a:r>
            <a:b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第４回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3252004-6FC0-4012-B9D2-D84C7FE82A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7465" y="4730658"/>
            <a:ext cx="8637072" cy="1071095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3200" dirty="0"/>
              <a:t>ＴＡ： 中井・石関・高橋・林</a:t>
            </a:r>
          </a:p>
        </p:txBody>
      </p:sp>
    </p:spTree>
    <p:extLst>
      <p:ext uri="{BB962C8B-B14F-4D97-AF65-F5344CB8AC3E}">
        <p14:creationId xmlns:p14="http://schemas.microsoft.com/office/powerpoint/2010/main" val="2812635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CB169F-4E8E-4A6F-B4D4-3EC9FC412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今後のスケジュール</a:t>
            </a:r>
          </a:p>
        </p:txBody>
      </p:sp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4A9E3EF2-5AB9-4A0E-8B17-3EA13635E5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6965642"/>
              </p:ext>
            </p:extLst>
          </p:nvPr>
        </p:nvGraphicFramePr>
        <p:xfrm>
          <a:off x="1130758" y="2577307"/>
          <a:ext cx="9602787" cy="170338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65451">
                  <a:extLst>
                    <a:ext uri="{9D8B030D-6E8A-4147-A177-3AD203B41FA5}">
                      <a16:colId xmlns:a16="http://schemas.microsoft.com/office/drawing/2014/main" val="704814420"/>
                    </a:ext>
                  </a:extLst>
                </a:gridCol>
                <a:gridCol w="1404730">
                  <a:extLst>
                    <a:ext uri="{9D8B030D-6E8A-4147-A177-3AD203B41FA5}">
                      <a16:colId xmlns:a16="http://schemas.microsoft.com/office/drawing/2014/main" val="3076020460"/>
                    </a:ext>
                  </a:extLst>
                </a:gridCol>
                <a:gridCol w="6532606">
                  <a:extLst>
                    <a:ext uri="{9D8B030D-6E8A-4147-A177-3AD203B41FA5}">
                      <a16:colId xmlns:a16="http://schemas.microsoft.com/office/drawing/2014/main" val="2759322742"/>
                    </a:ext>
                  </a:extLst>
                </a:gridCol>
              </a:tblGrid>
              <a:tr h="8516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200" b="0" dirty="0"/>
                        <a:t>第４回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200" b="0" dirty="0"/>
                        <a:t>11/4</a:t>
                      </a:r>
                      <a:endParaRPr kumimoji="1" lang="ja-JP" altLang="en-US" sz="3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200" b="0" dirty="0"/>
                        <a:t>アプリの計画・発表スライド作成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2885968"/>
                  </a:ext>
                </a:extLst>
              </a:tr>
              <a:tr h="8516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200" b="0" dirty="0"/>
                        <a:t>第５回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200" b="0" dirty="0"/>
                        <a:t>11/25</a:t>
                      </a:r>
                      <a:endParaRPr kumimoji="1" lang="ja-JP" altLang="en-US" sz="3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200" b="0" dirty="0"/>
                        <a:t>PBL</a:t>
                      </a:r>
                      <a:r>
                        <a:rPr kumimoji="1" lang="ja-JP" altLang="en-US" sz="3200" b="0" dirty="0"/>
                        <a:t>成果発表会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63560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5506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99E53B-0580-4CCD-B3F0-D379743D2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アプリの計画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F3A7FB2-317B-48CD-B2E9-5F29D1150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3600" dirty="0"/>
              <a:t>アプリ開発において，計画は重要</a:t>
            </a:r>
            <a:endParaRPr kumimoji="1" lang="en-US" altLang="ja-JP" sz="3600" dirty="0"/>
          </a:p>
          <a:p>
            <a:pPr>
              <a:lnSpc>
                <a:spcPct val="150000"/>
              </a:lnSpc>
            </a:pPr>
            <a:r>
              <a:rPr lang="ja-JP" altLang="en-US" sz="3600" dirty="0"/>
              <a:t>アプリの方向性，ターゲット層，</a:t>
            </a:r>
            <a:br>
              <a:rPr lang="en-US" altLang="ja-JP" sz="3600" dirty="0"/>
            </a:br>
            <a:r>
              <a:rPr lang="ja-JP" altLang="en-US" sz="3600" dirty="0"/>
              <a:t>開発スケジュールなどを決定</a:t>
            </a:r>
            <a:endParaRPr kumimoji="1" lang="ja-JP" altLang="en-US" sz="3600" dirty="0"/>
          </a:p>
        </p:txBody>
      </p:sp>
      <p:pic>
        <p:nvPicPr>
          <p:cNvPr id="5" name="図 4" descr="おもちゃ, 部屋 が含まれている画像&#10;&#10;自動的に生成された説明">
            <a:extLst>
              <a:ext uri="{FF2B5EF4-FFF2-40B4-BE49-F238E27FC236}">
                <a16:creationId xmlns:a16="http://schemas.microsoft.com/office/drawing/2014/main" id="{5BB642D5-0EAC-49A6-8AEB-CA1B50C38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396" y="2631591"/>
            <a:ext cx="3273084" cy="327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755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2F4A24-CB76-45CF-AB8E-12F1F07EF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アプリの計画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11C528E-FFCA-44DC-ADC6-6D3ECD918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70" y="1954135"/>
            <a:ext cx="9603275" cy="395054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/>
              <a:t>アプリ開発計画書を書こう</a:t>
            </a:r>
            <a:endParaRPr kumimoji="1" lang="en-US" altLang="ja-JP" dirty="0"/>
          </a:p>
          <a:p>
            <a:pPr lvl="1">
              <a:lnSpc>
                <a:spcPct val="150000"/>
              </a:lnSpc>
            </a:pPr>
            <a:r>
              <a:rPr kumimoji="1" lang="en-US" altLang="ja-JP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http://www.ist.aichi-pu.ac.jp/lab/yamamoto/pbl/</a:t>
            </a:r>
            <a:b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ja-JP" altLang="en-US" dirty="0">
                <a:latin typeface="Calibri" panose="020F0502020204030204" pitchFamily="34" charset="0"/>
                <a:cs typeface="Calibri" panose="020F0502020204030204" pitchFamily="34" charset="0"/>
              </a:rPr>
              <a:t>から「</a:t>
            </a:r>
            <a: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pbl_app_plan_template.docx</a:t>
            </a:r>
            <a:r>
              <a:rPr lang="ja-JP" altLang="en-US" dirty="0">
                <a:latin typeface="Calibri" panose="020F0502020204030204" pitchFamily="34" charset="0"/>
                <a:cs typeface="Calibri" panose="020F0502020204030204" pitchFamily="34" charset="0"/>
              </a:rPr>
              <a:t>」をダウンロード</a:t>
            </a:r>
            <a:b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ja-JP" altLang="en-US" dirty="0">
                <a:latin typeface="Calibri" panose="020F0502020204030204" pitchFamily="34" charset="0"/>
                <a:cs typeface="Calibri" panose="020F0502020204030204" pitchFamily="34" charset="0"/>
              </a:rPr>
              <a:t>（各班のリーダーのみ）</a:t>
            </a:r>
            <a:endParaRPr lang="en-US" altLang="ja-JP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ja-JP" altLang="en-US" dirty="0">
                <a:latin typeface="Calibri" panose="020F0502020204030204" pitchFamily="34" charset="0"/>
                <a:cs typeface="Calibri" panose="020F0502020204030204" pitchFamily="34" charset="0"/>
              </a:rPr>
              <a:t>班のメンバー全員で話し合いながら計画しよう</a:t>
            </a:r>
            <a:b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altLang="ja-JP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694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B59DF4-27CF-4A17-A884-37B161D25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アプリの計画（テーマと目的）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072FE0-B18C-4CDD-8103-695E9307F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70" y="1954135"/>
            <a:ext cx="10226843" cy="351220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kumimoji="1" lang="ja-JP" altLang="en-US" dirty="0"/>
              <a:t>「なぜこのテーマにしたのか」を明確にしよう</a:t>
            </a:r>
            <a:endParaRPr kumimoji="1" lang="en-US" altLang="ja-JP" dirty="0"/>
          </a:p>
          <a:p>
            <a:pPr lvl="1">
              <a:lnSpc>
                <a:spcPct val="150000"/>
              </a:lnSpc>
            </a:pPr>
            <a:r>
              <a:rPr lang="ja-JP" altLang="en-US" dirty="0"/>
              <a:t>「新型コロナで溜まったストレスを発散させたい」</a:t>
            </a:r>
            <a:endParaRPr lang="en-US" altLang="ja-JP" dirty="0"/>
          </a:p>
          <a:p>
            <a:pPr lvl="1">
              <a:lnSpc>
                <a:spcPct val="150000"/>
              </a:lnSpc>
            </a:pPr>
            <a:r>
              <a:rPr kumimoji="1" lang="ja-JP" altLang="en-US" dirty="0"/>
              <a:t>「</a:t>
            </a:r>
            <a:r>
              <a:rPr kumimoji="1" lang="en-US" altLang="ja-JP" dirty="0"/>
              <a:t>『</a:t>
            </a:r>
            <a:r>
              <a:rPr kumimoji="1" lang="ja-JP" altLang="en-US" dirty="0"/>
              <a:t>コロナ太り</a:t>
            </a:r>
            <a:r>
              <a:rPr kumimoji="1" lang="en-US" altLang="ja-JP" dirty="0"/>
              <a:t>』</a:t>
            </a:r>
            <a:r>
              <a:rPr kumimoji="1" lang="ja-JP" altLang="en-US" dirty="0"/>
              <a:t>を解消させたい」</a:t>
            </a:r>
            <a:endParaRPr kumimoji="1" lang="en-US" altLang="ja-JP" dirty="0"/>
          </a:p>
          <a:p>
            <a:pPr lvl="1">
              <a:lnSpc>
                <a:spcPct val="150000"/>
              </a:lnSpc>
            </a:pPr>
            <a:r>
              <a:rPr lang="ja-JP" altLang="en-US" dirty="0"/>
              <a:t>「既存のアプリを再実装してプログラミングを学びたい」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459050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6F2ABE-120D-4FB6-B503-C749AB90D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アプリの計画（ターゲット層）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537231A-CA6B-4771-8DA6-92899696A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/>
              <a:t>アプリを利用するターゲットユーザは？</a:t>
            </a:r>
            <a:endParaRPr kumimoji="1" lang="en-US" altLang="ja-JP" dirty="0"/>
          </a:p>
          <a:p>
            <a:pPr lvl="1">
              <a:lnSpc>
                <a:spcPct val="150000"/>
              </a:lnSpc>
            </a:pPr>
            <a:r>
              <a:rPr lang="ja-JP" altLang="en-US" dirty="0"/>
              <a:t>年齢，性別，学生・社会人などの属性を絞り込む</a:t>
            </a:r>
            <a:endParaRPr lang="en-US" altLang="ja-JP" dirty="0"/>
          </a:p>
          <a:p>
            <a:pPr lvl="1">
              <a:lnSpc>
                <a:spcPct val="150000"/>
              </a:lnSpc>
            </a:pPr>
            <a:r>
              <a:rPr lang="ja-JP" altLang="en-US" dirty="0"/>
              <a:t>「愛知県立大学の学生」</a:t>
            </a:r>
            <a:endParaRPr lang="en-US" altLang="ja-JP" dirty="0"/>
          </a:p>
          <a:p>
            <a:pPr lvl="1">
              <a:lnSpc>
                <a:spcPct val="150000"/>
              </a:lnSpc>
            </a:pPr>
            <a:r>
              <a:rPr kumimoji="1" lang="ja-JP" altLang="en-US" dirty="0"/>
              <a:t>「老若男女幅広く」</a:t>
            </a:r>
            <a:endParaRPr kumimoji="1" lang="en-US" altLang="ja-JP" dirty="0"/>
          </a:p>
          <a:p>
            <a:pPr lvl="1">
              <a:lnSpc>
                <a:spcPct val="150000"/>
              </a:lnSpc>
            </a:pPr>
            <a:r>
              <a:rPr lang="ja-JP" altLang="en-US" dirty="0"/>
              <a:t>「自分たち（自己満足）」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8670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9AD703-7518-409A-BA12-DEDEF0211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アプリの計画（必要な機能）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6046EA3-261A-4939-B77B-B77D0CF74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kumimoji="1" lang="ja-JP" altLang="en-US" dirty="0"/>
              <a:t>そのアプリの最低限実装すべき機能は何か？</a:t>
            </a:r>
            <a:endParaRPr kumimoji="1" lang="en-US" altLang="ja-JP" dirty="0"/>
          </a:p>
          <a:p>
            <a:pPr lvl="1">
              <a:lnSpc>
                <a:spcPct val="150000"/>
              </a:lnSpc>
            </a:pPr>
            <a:r>
              <a:rPr kumimoji="1" lang="ja-JP" altLang="en-US" dirty="0"/>
              <a:t>開発では，必要最低限の機能を優先して実装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lang="ja-JP" altLang="en-US" dirty="0"/>
              <a:t>その他の機能についても検討</a:t>
            </a:r>
            <a:endParaRPr lang="en-US" altLang="ja-JP" dirty="0"/>
          </a:p>
          <a:p>
            <a:pPr lvl="1">
              <a:lnSpc>
                <a:spcPct val="150000"/>
              </a:lnSpc>
            </a:pPr>
            <a:r>
              <a:rPr kumimoji="1" lang="ja-JP" altLang="en-US" dirty="0"/>
              <a:t>アプリがより便利・面白くなる機能を優先して検討</a:t>
            </a:r>
          </a:p>
        </p:txBody>
      </p:sp>
    </p:spTree>
    <p:extLst>
      <p:ext uri="{BB962C8B-B14F-4D97-AF65-F5344CB8AC3E}">
        <p14:creationId xmlns:p14="http://schemas.microsoft.com/office/powerpoint/2010/main" val="600088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A613F2-3B30-4544-9BAE-8445286C4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アプリの計画（デザイン）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2BF2082-F29D-4A83-B713-6495BB43B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kumimoji="1" lang="ja-JP" altLang="en-US" dirty="0"/>
              <a:t>アプリのデザインのイメージを決める</a:t>
            </a:r>
            <a:endParaRPr kumimoji="1" lang="en-US" altLang="ja-JP" dirty="0"/>
          </a:p>
          <a:p>
            <a:pPr lvl="1">
              <a:lnSpc>
                <a:spcPct val="150000"/>
              </a:lnSpc>
            </a:pPr>
            <a:r>
              <a:rPr kumimoji="1" lang="ja-JP" altLang="en-US" dirty="0"/>
              <a:t>デザインのイメージを描いてみよう</a:t>
            </a:r>
            <a:endParaRPr kumimoji="1" lang="en-US" altLang="ja-JP" dirty="0"/>
          </a:p>
          <a:p>
            <a:pPr lvl="1">
              <a:lnSpc>
                <a:spcPct val="150000"/>
              </a:lnSpc>
            </a:pPr>
            <a:r>
              <a:rPr lang="ja-JP" altLang="en-US" dirty="0"/>
              <a:t>同様のアプリを参考にしたデザインでも可</a:t>
            </a:r>
            <a:endParaRPr lang="en-US" altLang="ja-JP" dirty="0"/>
          </a:p>
          <a:p>
            <a:pPr lvl="1">
              <a:lnSpc>
                <a:spcPct val="150000"/>
              </a:lnSpc>
            </a:pPr>
            <a:r>
              <a:rPr kumimoji="1" lang="ja-JP" altLang="en-US" dirty="0"/>
              <a:t>ユーザが使いやすいデザインを考えよう</a:t>
            </a:r>
          </a:p>
        </p:txBody>
      </p:sp>
    </p:spTree>
    <p:extLst>
      <p:ext uri="{BB962C8B-B14F-4D97-AF65-F5344CB8AC3E}">
        <p14:creationId xmlns:p14="http://schemas.microsoft.com/office/powerpoint/2010/main" val="250053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EF92E1-37DD-4C92-90F3-5A3EAD78D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発表スライド作成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2ACCE0-814D-4DE3-A35C-92DF9FC92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70" y="1954135"/>
            <a:ext cx="9603275" cy="412861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3600" dirty="0"/>
              <a:t>発表時間は</a:t>
            </a:r>
            <a:r>
              <a:rPr kumimoji="1" lang="en-US" altLang="ja-JP" sz="3600" dirty="0"/>
              <a:t>10</a:t>
            </a:r>
            <a:r>
              <a:rPr kumimoji="1" lang="ja-JP" altLang="en-US" sz="3600" dirty="0"/>
              <a:t>分</a:t>
            </a:r>
            <a:endParaRPr kumimoji="1" lang="en-US" altLang="ja-JP" sz="3600" dirty="0"/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ja-JP" altLang="en-US" sz="3200" dirty="0"/>
              <a:t>準備</a:t>
            </a:r>
            <a:r>
              <a:rPr lang="en-US" altLang="ja-JP" sz="3200" dirty="0"/>
              <a:t>		1</a:t>
            </a:r>
            <a:r>
              <a:rPr lang="ja-JP" altLang="en-US" sz="3200" dirty="0"/>
              <a:t>分</a:t>
            </a:r>
            <a:endParaRPr lang="en-US" altLang="ja-JP" sz="3200" dirty="0"/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sz="3200" dirty="0"/>
              <a:t>発表</a:t>
            </a:r>
            <a:r>
              <a:rPr kumimoji="1" lang="en-US" altLang="ja-JP" sz="3200" dirty="0"/>
              <a:t>		7</a:t>
            </a:r>
            <a:r>
              <a:rPr kumimoji="1" lang="ja-JP" altLang="en-US" sz="3200" dirty="0"/>
              <a:t>分</a:t>
            </a:r>
            <a:endParaRPr kumimoji="1" lang="en-US" altLang="ja-JP" sz="3200" dirty="0"/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ja-JP" altLang="en-US" sz="3200" dirty="0"/>
              <a:t>質疑応答</a:t>
            </a:r>
            <a:r>
              <a:rPr lang="en-US" altLang="ja-JP" sz="3200" dirty="0"/>
              <a:t>	2</a:t>
            </a:r>
            <a:r>
              <a:rPr lang="ja-JP" altLang="en-US" sz="3200" dirty="0"/>
              <a:t>分</a:t>
            </a:r>
            <a:endParaRPr lang="en-US" altLang="ja-JP" sz="32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ja-JP" sz="2800" dirty="0"/>
              <a:t>※</a:t>
            </a:r>
            <a:r>
              <a:rPr lang="ja-JP" altLang="en-US" sz="2800" dirty="0"/>
              <a:t>例年通りの場合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2305680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9E7485-90A3-4A67-875F-A81D31BBC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発表スライド作成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747A2E2-6188-4D04-B845-4BEA9505C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3600" dirty="0"/>
              <a:t>発表スライドに載せてほしいこと</a:t>
            </a:r>
            <a:endParaRPr kumimoji="1" lang="en-US" altLang="ja-JP" sz="3600" dirty="0"/>
          </a:p>
          <a:p>
            <a:pPr lvl="1">
              <a:lnSpc>
                <a:spcPct val="150000"/>
              </a:lnSpc>
            </a:pPr>
            <a:r>
              <a:rPr lang="en-US" altLang="ja-JP" sz="3200" dirty="0"/>
              <a:t>PBL</a:t>
            </a:r>
            <a:r>
              <a:rPr lang="ja-JP" altLang="en-US" sz="3200" dirty="0"/>
              <a:t>で学んだこと（</a:t>
            </a:r>
            <a:r>
              <a:rPr lang="en-US" altLang="ja-JP" sz="3200" dirty="0"/>
              <a:t>HTML, CSS, JavaScript, </a:t>
            </a:r>
            <a:br>
              <a:rPr lang="en-US" altLang="ja-JP" sz="3200" dirty="0"/>
            </a:br>
            <a:r>
              <a:rPr lang="en-US" altLang="ja-JP" sz="3200" dirty="0"/>
              <a:t>Monaca Education, </a:t>
            </a:r>
            <a:r>
              <a:rPr lang="en-US" altLang="ja-JP" sz="3200" dirty="0" err="1"/>
              <a:t>Onsen</a:t>
            </a:r>
            <a:r>
              <a:rPr lang="en-US" altLang="ja-JP" sz="3200" dirty="0"/>
              <a:t> UI </a:t>
            </a:r>
            <a:r>
              <a:rPr lang="ja-JP" altLang="en-US" sz="3200" dirty="0"/>
              <a:t>など）</a:t>
            </a:r>
            <a:endParaRPr lang="en-US" altLang="ja-JP" sz="3200" dirty="0"/>
          </a:p>
          <a:p>
            <a:pPr lvl="1">
              <a:lnSpc>
                <a:spcPct val="150000"/>
              </a:lnSpc>
            </a:pPr>
            <a:r>
              <a:rPr kumimoji="1" lang="ja-JP" altLang="en-US" sz="3200" dirty="0"/>
              <a:t>来年作るアプリの説明</a:t>
            </a:r>
          </a:p>
        </p:txBody>
      </p:sp>
    </p:spTree>
    <p:extLst>
      <p:ext uri="{BB962C8B-B14F-4D97-AF65-F5344CB8AC3E}">
        <p14:creationId xmlns:p14="http://schemas.microsoft.com/office/powerpoint/2010/main" val="4003723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DE9371-C9F9-47F3-95E2-6FE3B8E93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課題１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06C3A86-1EAB-4F99-801C-D22949663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kumimoji="1" lang="en-US" altLang="ja-JP" dirty="0"/>
              <a:t>PBL</a:t>
            </a:r>
            <a:r>
              <a:rPr kumimoji="1" lang="ja-JP" altLang="en-US" dirty="0"/>
              <a:t>日報の提出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lang="ja-JP" altLang="en-US" dirty="0"/>
              <a:t>前回同様の方法で班のリーダーがまとめて提出</a:t>
            </a:r>
            <a:endParaRPr lang="en-US" altLang="ja-JP" dirty="0"/>
          </a:p>
          <a:p>
            <a:pPr>
              <a:lnSpc>
                <a:spcPct val="150000"/>
              </a:lnSpc>
            </a:pPr>
            <a:r>
              <a:rPr kumimoji="1" lang="ja-JP" altLang="en-US" dirty="0"/>
              <a:t>提出先：</a:t>
            </a:r>
            <a:r>
              <a:rPr kumimoji="1" lang="en-US" altLang="ja-JP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hayashi@yamamoto.ist.aichi-pu.ac.jp</a:t>
            </a:r>
            <a:endParaRPr kumimoji="1" lang="en-US" altLang="ja-JP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latin typeface="Calibri" panose="020F0502020204030204" pitchFamily="34" charset="0"/>
                <a:cs typeface="Calibri" panose="020F0502020204030204" pitchFamily="34" charset="0"/>
              </a:rPr>
              <a:t>提出期限：本日</a:t>
            </a:r>
            <a:r>
              <a:rPr kumimoji="1"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17:40</a:t>
            </a:r>
            <a:r>
              <a:rPr kumimoji="1" lang="ja-JP" altLang="en-US" dirty="0">
                <a:latin typeface="Calibri" panose="020F0502020204030204" pitchFamily="34" charset="0"/>
                <a:cs typeface="Calibri" panose="020F0502020204030204" pitchFamily="34" charset="0"/>
              </a:rPr>
              <a:t>まで</a:t>
            </a:r>
          </a:p>
        </p:txBody>
      </p:sp>
    </p:spTree>
    <p:extLst>
      <p:ext uri="{BB962C8B-B14F-4D97-AF65-F5344CB8AC3E}">
        <p14:creationId xmlns:p14="http://schemas.microsoft.com/office/powerpoint/2010/main" val="3469075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2ACB2E-83FB-433F-AAF2-2B8F10F4B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課題</a:t>
            </a:r>
            <a:r>
              <a:rPr lang="ja-JP" altLang="en-US" dirty="0"/>
              <a:t>２（各班リーダーのみ）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7A51DB1-46EC-493B-93BC-B479EA729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70" y="1954135"/>
            <a:ext cx="9776269" cy="351220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kumimoji="1" lang="ja-JP" altLang="en-US" dirty="0"/>
              <a:t>アプリ開発計画書の提出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kumimoji="1" lang="ja-JP" altLang="en-US" dirty="0"/>
              <a:t>ファイル名は「</a:t>
            </a:r>
            <a:r>
              <a:rPr kumimoji="1"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pbl_app_plan_01.pdf</a:t>
            </a:r>
            <a:r>
              <a:rPr kumimoji="1" lang="ja-JP" altLang="en-US" dirty="0"/>
              <a:t>」</a:t>
            </a:r>
            <a:r>
              <a:rPr lang="ja-JP" altLang="en-US" dirty="0"/>
              <a:t>（</a:t>
            </a:r>
            <a:r>
              <a:rPr lang="en-US" altLang="ja-JP" dirty="0"/>
              <a:t>01</a:t>
            </a:r>
            <a:r>
              <a:rPr kumimoji="1" lang="ja-JP" altLang="en-US" dirty="0"/>
              <a:t>は班名）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kumimoji="1" lang="ja-JP" altLang="en-US" dirty="0"/>
              <a:t>提出先：</a:t>
            </a:r>
            <a:r>
              <a:rPr kumimoji="1" lang="en-US" altLang="ja-JP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hayashi@yamamoto.ist.aichi-pu.ac.jp</a:t>
            </a:r>
            <a:endParaRPr kumimoji="1" lang="en-US" altLang="ja-JP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latin typeface="Calibri" panose="020F0502020204030204" pitchFamily="34" charset="0"/>
                <a:cs typeface="Calibri" panose="020F0502020204030204" pitchFamily="34" charset="0"/>
              </a:rPr>
              <a:t>提出期限：本日</a:t>
            </a:r>
            <a:r>
              <a:rPr kumimoji="1"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17:40</a:t>
            </a:r>
            <a:r>
              <a:rPr kumimoji="1" lang="ja-JP" altLang="en-US" dirty="0">
                <a:latin typeface="Calibri" panose="020F0502020204030204" pitchFamily="34" charset="0"/>
                <a:cs typeface="Calibri" panose="020F0502020204030204" pitchFamily="34" charset="0"/>
              </a:rPr>
              <a:t>まで</a:t>
            </a:r>
            <a:endParaRPr kumimoji="1" lang="ja-JP" altLang="en-US" dirty="0"/>
          </a:p>
          <a:p>
            <a:pPr>
              <a:lnSpc>
                <a:spcPct val="150000"/>
              </a:lnSpc>
            </a:pPr>
            <a:endParaRPr kumimoji="1" lang="en-US" altLang="ja-JP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824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F2634B-FBC3-4B88-AA0C-36A201C2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課題</a:t>
            </a:r>
            <a:r>
              <a:rPr lang="ja-JP" altLang="en-US" dirty="0"/>
              <a:t>３（各班リーダーのみ）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18552A1-151D-4505-B289-14365C5D4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70" y="1954135"/>
            <a:ext cx="9869034" cy="351220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kumimoji="1" lang="ja-JP" altLang="en-US" dirty="0"/>
              <a:t>発表スライドの提出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lang="ja-JP" altLang="en-US" dirty="0"/>
              <a:t>ファイル名は「</a:t>
            </a:r>
            <a:r>
              <a:rPr kumimoji="1"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pbl_app_slide_01.pdf</a:t>
            </a:r>
            <a:r>
              <a:rPr lang="ja-JP" altLang="en-US" dirty="0"/>
              <a:t>」（</a:t>
            </a:r>
            <a:r>
              <a:rPr lang="en-US" altLang="ja-JP" dirty="0"/>
              <a:t>01</a:t>
            </a:r>
            <a:r>
              <a:rPr kumimoji="1" lang="ja-JP" altLang="en-US" dirty="0"/>
              <a:t>は班名）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kumimoji="1" lang="ja-JP" altLang="en-US" dirty="0"/>
              <a:t>提出先：</a:t>
            </a:r>
            <a:r>
              <a:rPr kumimoji="1" lang="en-US" altLang="ja-JP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hayashi@yamamoto.ist.aichi-pu.ac.jp</a:t>
            </a:r>
            <a:endParaRPr kumimoji="1" lang="en-US" altLang="ja-JP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/>
              <a:t>提出期限：</a:t>
            </a:r>
            <a:r>
              <a:rPr kumimoji="1" lang="en-US" altLang="ja-JP" dirty="0"/>
              <a:t>11/17</a:t>
            </a:r>
            <a:r>
              <a:rPr kumimoji="1" lang="ja-JP" altLang="en-US" dirty="0"/>
              <a:t>（火）</a:t>
            </a:r>
            <a:r>
              <a:rPr kumimoji="1" lang="en-US" altLang="ja-JP" dirty="0"/>
              <a:t>23:59</a:t>
            </a:r>
            <a:r>
              <a:rPr kumimoji="1" lang="ja-JP" altLang="en-US" dirty="0"/>
              <a:t>まで</a:t>
            </a:r>
            <a:endParaRPr kumimoji="1"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66993730"/>
      </p:ext>
    </p:extLst>
  </p:cSld>
  <p:clrMapOvr>
    <a:masterClrMapping/>
  </p:clrMapOvr>
</p:sld>
</file>

<file path=ppt/theme/theme1.xml><?xml version="1.0" encoding="utf-8"?>
<a:theme xmlns:a="http://schemas.openxmlformats.org/drawingml/2006/main" name="ギャラリー">
  <a:themeElements>
    <a:clrScheme name="ギャラリー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ギャラリー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ギャラリー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1910</TotalTime>
  <Words>494</Words>
  <Application>Microsoft Office PowerPoint</Application>
  <PresentationFormat>ワイド画面</PresentationFormat>
  <Paragraphs>62</Paragraphs>
  <Slides>13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9" baseType="lpstr">
      <vt:lpstr>メイリオ</vt:lpstr>
      <vt:lpstr>Arial</vt:lpstr>
      <vt:lpstr>Calibri</vt:lpstr>
      <vt:lpstr>Century Gothic</vt:lpstr>
      <vt:lpstr>Wingdings</vt:lpstr>
      <vt:lpstr>ギャラリー</vt:lpstr>
      <vt:lpstr>ＰＢＬ スマホアプリ開発 第４回</vt:lpstr>
      <vt:lpstr>今後のスケジュール</vt:lpstr>
      <vt:lpstr>アプリの計画</vt:lpstr>
      <vt:lpstr>アプリの計画</vt:lpstr>
      <vt:lpstr>アプリの計画（テーマと目的）</vt:lpstr>
      <vt:lpstr>アプリの計画（ターゲット層）</vt:lpstr>
      <vt:lpstr>アプリの計画（必要な機能）</vt:lpstr>
      <vt:lpstr>アプリの計画（デザイン）</vt:lpstr>
      <vt:lpstr>発表スライド作成</vt:lpstr>
      <vt:lpstr>発表スライド作成</vt:lpstr>
      <vt:lpstr>課題１</vt:lpstr>
      <vt:lpstr>課題２（各班リーダーのみ）</vt:lpstr>
      <vt:lpstr>課題３（各班リーダーのみ）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Hayashi Daiki</dc:creator>
  <cp:lastModifiedBy>Hayashi Daiki</cp:lastModifiedBy>
  <cp:revision>29</cp:revision>
  <dcterms:created xsi:type="dcterms:W3CDTF">2020-11-01T06:21:05Z</dcterms:created>
  <dcterms:modified xsi:type="dcterms:W3CDTF">2020-11-02T14:11:32Z</dcterms:modified>
</cp:coreProperties>
</file>