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0" r:id="rId1"/>
  </p:sldMasterIdLst>
  <p:notesMasterIdLst>
    <p:notesMasterId r:id="rId26"/>
  </p:notesMasterIdLst>
  <p:sldIdLst>
    <p:sldId id="256" r:id="rId2"/>
    <p:sldId id="279" r:id="rId3"/>
    <p:sldId id="257" r:id="rId4"/>
    <p:sldId id="260" r:id="rId5"/>
    <p:sldId id="261" r:id="rId6"/>
    <p:sldId id="263" r:id="rId7"/>
    <p:sldId id="265" r:id="rId8"/>
    <p:sldId id="264" r:id="rId9"/>
    <p:sldId id="262" r:id="rId10"/>
    <p:sldId id="258" r:id="rId11"/>
    <p:sldId id="259" r:id="rId12"/>
    <p:sldId id="266" r:id="rId13"/>
    <p:sldId id="267" r:id="rId14"/>
    <p:sldId id="268" r:id="rId15"/>
    <p:sldId id="274" r:id="rId16"/>
    <p:sldId id="273" r:id="rId17"/>
    <p:sldId id="275" r:id="rId18"/>
    <p:sldId id="276" r:id="rId19"/>
    <p:sldId id="277" r:id="rId20"/>
    <p:sldId id="278" r:id="rId21"/>
    <p:sldId id="269" r:id="rId22"/>
    <p:sldId id="270" r:id="rId23"/>
    <p:sldId id="271" r:id="rId24"/>
    <p:sldId id="272"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7" autoAdjust="0"/>
    <p:restoredTop sz="94660"/>
  </p:normalViewPr>
  <p:slideViewPr>
    <p:cSldViewPr snapToGrid="0">
      <p:cViewPr varScale="1">
        <p:scale>
          <a:sx n="73" d="100"/>
          <a:sy n="73" d="100"/>
        </p:scale>
        <p:origin x="78" y="9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D384A6-F7B2-49AF-9BB3-C5D4610D66F2}" type="datetimeFigureOut">
              <a:rPr kumimoji="1" lang="ja-JP" altLang="en-US" smtClean="0"/>
              <a:t>2020/9/22</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A49F9C-C123-4D7B-9A35-C26F15B654A9}" type="slidenum">
              <a:rPr kumimoji="1" lang="ja-JP" altLang="en-US" smtClean="0"/>
              <a:t>‹#›</a:t>
            </a:fld>
            <a:endParaRPr kumimoji="1" lang="ja-JP" altLang="en-US"/>
          </a:p>
        </p:txBody>
      </p:sp>
    </p:spTree>
    <p:extLst>
      <p:ext uri="{BB962C8B-B14F-4D97-AF65-F5344CB8AC3E}">
        <p14:creationId xmlns:p14="http://schemas.microsoft.com/office/powerpoint/2010/main" val="335530594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a:xfrm>
            <a:off x="7983232" y="5037663"/>
            <a:ext cx="897467" cy="279400"/>
          </a:xfrm>
        </p:spPr>
        <p:txBody>
          <a:bodyPr/>
          <a:lstStyle/>
          <a:p>
            <a:fld id="{FCEE3812-3290-493C-92B5-118C5AF2920A}" type="datetime1">
              <a:rPr lang="en-US" altLang="ja-JP" smtClean="0"/>
              <a:t>9/22/2020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7050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atin typeface="+mj-ea"/>
                <a:ea typeface="+mj-ea"/>
              </a:defRPr>
            </a:lvl1pPr>
          </a:lstStyle>
          <a:p>
            <a:r>
              <a:rPr lang="ja-JP" altLang="en-US" dirty="0"/>
              <a:t>マスター タイトルの書式設定</a:t>
            </a:r>
            <a:endParaRPr lang="en-US" dirty="0"/>
          </a:p>
        </p:txBody>
      </p:sp>
      <p:sp>
        <p:nvSpPr>
          <p:cNvPr id="3" name="Content Placeholder 2"/>
          <p:cNvSpPr>
            <a:spLocks noGrp="1"/>
          </p:cNvSpPr>
          <p:nvPr>
            <p:ph idx="1"/>
          </p:nvPr>
        </p:nvSpPr>
        <p:spPr/>
        <p:txBody>
          <a:bodyPr/>
          <a:lstStyle>
            <a:lvl1pPr>
              <a:defRPr>
                <a:latin typeface="+mj-ea"/>
                <a:ea typeface="+mj-ea"/>
              </a:defRPr>
            </a:lvl1pPr>
            <a:lvl2pPr>
              <a:defRPr>
                <a:latin typeface="+mj-ea"/>
                <a:ea typeface="+mj-ea"/>
              </a:defRPr>
            </a:lvl2pPr>
            <a:lvl3pPr>
              <a:defRPr>
                <a:latin typeface="+mj-ea"/>
                <a:ea typeface="+mj-ea"/>
              </a:defRPr>
            </a:lvl3pPr>
            <a:lvl4pPr>
              <a:defRPr>
                <a:latin typeface="+mj-ea"/>
                <a:ea typeface="+mj-ea"/>
              </a:defRPr>
            </a:lvl4pPr>
            <a:lvl5pPr>
              <a:defRPr>
                <a:latin typeface="+mj-ea"/>
                <a:ea typeface="+mj-ea"/>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p:txBody>
          <a:bodyPr/>
          <a:lstStyle/>
          <a:p>
            <a:fld id="{F84479BD-9862-4888-909B-599B946E9EB7}" type="datetime1">
              <a:rPr lang="en-US" altLang="ja-JP" smtClean="0"/>
              <a:t>9/22/2020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altLang="ja-JP" smtClean="0"/>
              <a:pPr/>
              <a:t>‹#›</a:t>
            </a:fld>
            <a:endParaRPr lang="ja-JP" altLang="en-US" dirty="0"/>
          </a:p>
        </p:txBody>
      </p:sp>
    </p:spTree>
    <p:extLst>
      <p:ext uri="{BB962C8B-B14F-4D97-AF65-F5344CB8AC3E}">
        <p14:creationId xmlns:p14="http://schemas.microsoft.com/office/powerpoint/2010/main" val="3458755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C4164BB-48F5-47E7-81D9-39799FF68C46}" type="datetime1">
              <a:rPr lang="en-US" altLang="ja-JP" smtClean="0"/>
              <a:t>9/22/2020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580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42A0D54-B491-469A-883B-26EE1E7C7E90}" type="datetime1">
              <a:rPr lang="en-US" altLang="ja-JP" smtClean="0"/>
              <a:t>9/22/2020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3428195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2752E76-18AC-41B9-8D88-DFF5D444731E}" type="datetime1">
              <a:rPr lang="en-US" altLang="ja-JP" smtClean="0"/>
              <a:t>9/22/2020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3716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06B88416-9D1F-4776-AA50-D6667EA67C1E}" type="datetime1">
              <a:rPr lang="en-US" altLang="ja-JP" smtClean="0"/>
              <a:t>9/22/2020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12216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71338F-4D55-4E84-99CD-25AF2C1680C7}" type="datetime1">
              <a:rPr lang="en-US" altLang="ja-JP" smtClean="0"/>
              <a:t>9/22/2020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80265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ja-JP" altLang="en-US"/>
              <a:t>マスター タイトルの書式設定</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F5A8D9B-4188-4BE2-93E8-AC9216E0820B}" type="datetime1">
              <a:rPr lang="en-US" altLang="ja-JP" smtClean="0"/>
              <a:t>9/22/2020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2926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ja-JP" altLang="en-US"/>
              <a:t>マスター タイトルの書式設定</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93297A0-7AAC-44C4-BECF-9693D34A7D9E}" type="datetime1">
              <a:rPr lang="en-US" altLang="ja-JP" smtClean="0"/>
              <a:t>9/22/2020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1987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パノラマ写真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D3799DB-5DDB-4EE8-B23E-A95468C6ACF7}" type="datetime1">
              <a:rPr lang="en-US" altLang="ja-JP" smtClean="0"/>
              <a:t>9/22/2020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8049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0CF0F1D-25CC-44EB-85AB-7B396C6AA941}" type="datetime1">
              <a:rPr lang="en-US" altLang="ja-JP" smtClean="0"/>
              <a:t>9/22/2020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41329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ja-JP" altLang="en-US"/>
              <a:t>マスター タイトルの書式設定</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27CFE77-C563-4427-8A36-D5E6101B41BB}" type="datetime1">
              <a:rPr lang="en-US" altLang="ja-JP" smtClean="0"/>
              <a:t>9/22/2020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55435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C5522E5-85D1-43B8-955C-461686D76B9D}" type="datetime1">
              <a:rPr lang="en-US" altLang="ja-JP" smtClean="0"/>
              <a:t>9/22/2020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751706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ja-JP" altLang="en-US"/>
              <a:t>マスター タイトルの書式設定</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CB2D9A6-DFFC-4F2B-BDC2-204DFA7FFEB2}" type="datetime1">
              <a:rPr lang="en-US" altLang="ja-JP" smtClean="0"/>
              <a:t>9/22/2020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15683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ja-JP" altLang="en-US"/>
              <a:t>マスター タイトルの書式設定</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C301D77-3B26-4D3D-B4D2-B4144008F2B2}" type="datetime1">
              <a:rPr lang="en-US" altLang="ja-JP" smtClean="0"/>
              <a:t>9/22/2020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4452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F10718E-E63C-4DD3-930C-8A61BB9A5439}" type="datetime1">
              <a:rPr lang="en-US" altLang="ja-JP" smtClean="0"/>
              <a:t>9/22/2020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81637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C61F11C-738E-474A-ABDB-DFCC8F61CF8A}" type="datetime1">
              <a:rPr lang="en-US" altLang="ja-JP" smtClean="0"/>
              <a:t>9/22/2020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0348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C26212E-B186-408C-91B9-4E6EBF1FD7DD}" type="datetime1">
              <a:rPr lang="en-US" altLang="ja-JP" smtClean="0"/>
              <a:t>9/22/2020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24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30857840"/>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Lst>
  <p:hf hdr="0" ftr="0" dt="0"/>
  <p:txStyles>
    <p:titleStyle>
      <a:lvl1pPr algn="ctr" defTabSz="457200" rtl="0" eaLnBrk="1" latinLnBrk="0" hangingPunct="1">
        <a:spcBef>
          <a:spcPct val="0"/>
        </a:spcBef>
        <a:buNone/>
        <a:defRPr kumimoji="1" sz="4400" kern="1200" cap="none">
          <a:ln w="3175" cmpd="sng">
            <a:noFill/>
          </a:ln>
          <a:solidFill>
            <a:schemeClr val="tx1">
              <a:lumMod val="85000"/>
              <a:lumOff val="15000"/>
            </a:schemeClr>
          </a:solidFill>
          <a:effectLst/>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kumimoji="1"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kumimoji="1"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kumimoji="1"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kumimoji="1"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kumimoji="1"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kumimoji="1"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kumimoji="1"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kumimoji="1"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kumimoji="1"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ja.onsen.io/v2/api/js/ons-navigator.html" TargetMode="External"/><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hyperlink" Target="https://ja.onsen.io/v2/api/js/ons-splitter.html" TargetMode="External"/><Relationship Id="rId4" Type="http://schemas.openxmlformats.org/officeDocument/2006/relationships/hyperlink" Target="https://ja.onsen.io/v2/api/js/ons-tabbar.htm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ja.onsen.io/v2/api/js/" TargetMode="External"/><Relationship Id="rId2" Type="http://schemas.openxmlformats.org/officeDocument/2006/relationships/hyperlink" Target="https://ja.onsen.io/v2/guide/" TargetMode="External"/><Relationship Id="rId1" Type="http://schemas.openxmlformats.org/officeDocument/2006/relationships/slideLayout" Target="../slideLayouts/slideLayout2.xml"/><Relationship Id="rId4" Type="http://schemas.openxmlformats.org/officeDocument/2006/relationships/hyperlink" Target="https://ja.onsen.io/v2/api/css.html"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60A49C-B1CA-436B-9A78-494A8683E048}"/>
              </a:ext>
            </a:extLst>
          </p:cNvPr>
          <p:cNvSpPr>
            <a:spLocks noGrp="1"/>
          </p:cNvSpPr>
          <p:nvPr>
            <p:ph type="ctrTitle"/>
          </p:nvPr>
        </p:nvSpPr>
        <p:spPr/>
        <p:txBody>
          <a:bodyPr/>
          <a:lstStyle/>
          <a:p>
            <a:r>
              <a:rPr lang="en-US" altLang="ja-JP" sz="4000" dirty="0">
                <a:latin typeface="+mj-ea"/>
              </a:rPr>
              <a:t>PBL</a:t>
            </a:r>
            <a:r>
              <a:rPr lang="ja-JP" altLang="en-US" sz="4000" dirty="0">
                <a:latin typeface="+mj-ea"/>
              </a:rPr>
              <a:t>スマホアプリ開発</a:t>
            </a:r>
            <a:br>
              <a:rPr lang="en-US" altLang="ja-JP" sz="4000" dirty="0">
                <a:latin typeface="+mj-ea"/>
              </a:rPr>
            </a:br>
            <a:r>
              <a:rPr lang="ja-JP" altLang="en-US" sz="4000" dirty="0">
                <a:latin typeface="+mj-ea"/>
              </a:rPr>
              <a:t>第二回</a:t>
            </a:r>
            <a:endParaRPr kumimoji="1" lang="ja-JP" altLang="en-US" sz="4000" dirty="0">
              <a:latin typeface="+mj-ea"/>
            </a:endParaRPr>
          </a:p>
        </p:txBody>
      </p:sp>
      <p:sp>
        <p:nvSpPr>
          <p:cNvPr id="3" name="字幕 2">
            <a:extLst>
              <a:ext uri="{FF2B5EF4-FFF2-40B4-BE49-F238E27FC236}">
                <a16:creationId xmlns:a16="http://schemas.microsoft.com/office/drawing/2014/main" id="{7C64B242-A967-4414-ABD9-AF7707ECA4C4}"/>
              </a:ext>
            </a:extLst>
          </p:cNvPr>
          <p:cNvSpPr>
            <a:spLocks noGrp="1"/>
          </p:cNvSpPr>
          <p:nvPr>
            <p:ph type="subTitle" idx="1"/>
          </p:nvPr>
        </p:nvSpPr>
        <p:spPr/>
        <p:txBody>
          <a:bodyPr/>
          <a:lstStyle/>
          <a:p>
            <a:r>
              <a:rPr lang="en-US" altLang="zh-TW" dirty="0">
                <a:latin typeface="+mj-ea"/>
                <a:ea typeface="+mj-ea"/>
              </a:rPr>
              <a:t>TA</a:t>
            </a:r>
            <a:r>
              <a:rPr lang="zh-TW" altLang="en-US" dirty="0">
                <a:latin typeface="+mj-ea"/>
                <a:ea typeface="+mj-ea"/>
              </a:rPr>
              <a:t>：中井，石関，高橋，林</a:t>
            </a:r>
            <a:endParaRPr lang="ja-JP" altLang="en-US" dirty="0">
              <a:latin typeface="+mj-ea"/>
              <a:ea typeface="+mj-ea"/>
            </a:endParaRPr>
          </a:p>
        </p:txBody>
      </p:sp>
      <p:sp>
        <p:nvSpPr>
          <p:cNvPr id="4" name="スライド番号プレースホルダー 3">
            <a:extLst>
              <a:ext uri="{FF2B5EF4-FFF2-40B4-BE49-F238E27FC236}">
                <a16:creationId xmlns:a16="http://schemas.microsoft.com/office/drawing/2014/main" id="{B653CC9A-7EC8-47E2-97E7-81AE7FB75987}"/>
              </a:ext>
            </a:extLst>
          </p:cNvPr>
          <p:cNvSpPr>
            <a:spLocks noGrp="1"/>
          </p:cNvSpPr>
          <p:nvPr>
            <p:ph type="sldNum" sz="quarter" idx="12"/>
          </p:nvPr>
        </p:nvSpPr>
        <p:spPr/>
        <p:txBody>
          <a:bodyPr/>
          <a:lstStyle/>
          <a:p>
            <a:fld id="{D57F1E4F-1CFF-5643-939E-217C01CDF565}" type="slidenum">
              <a:rPr lang="en-US" sz="2400" smtClean="0"/>
              <a:pPr/>
              <a:t>1</a:t>
            </a:fld>
            <a:endParaRPr lang="en-US" sz="2400" dirty="0"/>
          </a:p>
        </p:txBody>
      </p:sp>
    </p:spTree>
    <p:extLst>
      <p:ext uri="{BB962C8B-B14F-4D97-AF65-F5344CB8AC3E}">
        <p14:creationId xmlns:p14="http://schemas.microsoft.com/office/powerpoint/2010/main" val="1246711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CEE23E-7427-4560-B69A-4EE2DC17E611}"/>
              </a:ext>
            </a:extLst>
          </p:cNvPr>
          <p:cNvSpPr>
            <a:spLocks noGrp="1"/>
          </p:cNvSpPr>
          <p:nvPr>
            <p:ph type="title"/>
          </p:nvPr>
        </p:nvSpPr>
        <p:spPr/>
        <p:txBody>
          <a:bodyPr/>
          <a:lstStyle/>
          <a:p>
            <a:r>
              <a:rPr kumimoji="1" lang="ja-JP" altLang="en-US" dirty="0"/>
              <a:t>前回の</a:t>
            </a:r>
            <a:r>
              <a:rPr kumimoji="1" lang="en-US" altLang="ja-JP" dirty="0"/>
              <a:t>PBL</a:t>
            </a:r>
            <a:endParaRPr kumimoji="1" lang="ja-JP" altLang="en-US" dirty="0"/>
          </a:p>
        </p:txBody>
      </p:sp>
      <p:sp>
        <p:nvSpPr>
          <p:cNvPr id="3" name="コンテンツ プレースホルダー 2">
            <a:extLst>
              <a:ext uri="{FF2B5EF4-FFF2-40B4-BE49-F238E27FC236}">
                <a16:creationId xmlns:a16="http://schemas.microsoft.com/office/drawing/2014/main" id="{072DB170-3638-4729-9C98-C515DA42C359}"/>
              </a:ext>
            </a:extLst>
          </p:cNvPr>
          <p:cNvSpPr>
            <a:spLocks noGrp="1"/>
          </p:cNvSpPr>
          <p:nvPr>
            <p:ph idx="1"/>
          </p:nvPr>
        </p:nvSpPr>
        <p:spPr/>
        <p:txBody>
          <a:bodyPr/>
          <a:lstStyle/>
          <a:p>
            <a:r>
              <a:rPr kumimoji="1" lang="ja-JP" altLang="en-US" dirty="0"/>
              <a:t>１年生同士で顔合わせ</a:t>
            </a:r>
            <a:endParaRPr kumimoji="1" lang="en-US" altLang="ja-JP" dirty="0"/>
          </a:p>
          <a:p>
            <a:r>
              <a:rPr lang="en-US" altLang="ja-JP" dirty="0"/>
              <a:t>Monaca Education</a:t>
            </a:r>
            <a:r>
              <a:rPr lang="ja-JP" altLang="en-US" dirty="0"/>
              <a:t>のセットアップ</a:t>
            </a:r>
            <a:endParaRPr lang="en-US" altLang="ja-JP" dirty="0"/>
          </a:p>
          <a:p>
            <a:r>
              <a:rPr lang="ja-JP" altLang="en-US" dirty="0"/>
              <a:t>配布</a:t>
            </a:r>
            <a:r>
              <a:rPr lang="en-US" altLang="ja-JP" dirty="0"/>
              <a:t>HTML</a:t>
            </a:r>
            <a:r>
              <a:rPr lang="ja-JP" altLang="en-US" dirty="0"/>
              <a:t>の修正</a:t>
            </a:r>
            <a:endParaRPr kumimoji="1" lang="ja-JP" altLang="en-US" dirty="0"/>
          </a:p>
        </p:txBody>
      </p:sp>
      <p:sp>
        <p:nvSpPr>
          <p:cNvPr id="4" name="スライド番号プレースホルダー 3">
            <a:extLst>
              <a:ext uri="{FF2B5EF4-FFF2-40B4-BE49-F238E27FC236}">
                <a16:creationId xmlns:a16="http://schemas.microsoft.com/office/drawing/2014/main" id="{51FDDA7C-2277-49AC-A74D-A0F4E05C7BE8}"/>
              </a:ext>
            </a:extLst>
          </p:cNvPr>
          <p:cNvSpPr>
            <a:spLocks noGrp="1"/>
          </p:cNvSpPr>
          <p:nvPr>
            <p:ph type="sldNum" sz="quarter" idx="12"/>
          </p:nvPr>
        </p:nvSpPr>
        <p:spPr/>
        <p:txBody>
          <a:bodyPr/>
          <a:lstStyle/>
          <a:p>
            <a:fld id="{5D84065D-F351-4B03-BD91-D8A6B8D4B362}" type="slidenum">
              <a:rPr lang="en-US" altLang="ja-JP" smtClean="0"/>
              <a:pPr/>
              <a:t>2</a:t>
            </a:fld>
            <a:endParaRPr lang="ja-JP" altLang="en-US" dirty="0"/>
          </a:p>
        </p:txBody>
      </p:sp>
    </p:spTree>
    <p:extLst>
      <p:ext uri="{BB962C8B-B14F-4D97-AF65-F5344CB8AC3E}">
        <p14:creationId xmlns:p14="http://schemas.microsoft.com/office/powerpoint/2010/main" val="2617418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7ABD9D2-EB75-4C92-8444-5EA5D59A5B35}"/>
              </a:ext>
            </a:extLst>
          </p:cNvPr>
          <p:cNvSpPr>
            <a:spLocks noGrp="1"/>
          </p:cNvSpPr>
          <p:nvPr>
            <p:ph type="title"/>
          </p:nvPr>
        </p:nvSpPr>
        <p:spPr/>
        <p:txBody>
          <a:bodyPr/>
          <a:lstStyle/>
          <a:p>
            <a:r>
              <a:rPr lang="ja-JP" altLang="en-US" dirty="0"/>
              <a:t>アプリに必要なものを考えよう</a:t>
            </a:r>
            <a:endParaRPr kumimoji="1" lang="ja-JP" altLang="en-US" dirty="0"/>
          </a:p>
        </p:txBody>
      </p:sp>
      <p:sp>
        <p:nvSpPr>
          <p:cNvPr id="3" name="コンテンツ プレースホルダー 2">
            <a:extLst>
              <a:ext uri="{FF2B5EF4-FFF2-40B4-BE49-F238E27FC236}">
                <a16:creationId xmlns:a16="http://schemas.microsoft.com/office/drawing/2014/main" id="{A83E0EA7-358C-4F5C-B221-AA76D8272126}"/>
              </a:ext>
            </a:extLst>
          </p:cNvPr>
          <p:cNvSpPr>
            <a:spLocks noGrp="1"/>
          </p:cNvSpPr>
          <p:nvPr>
            <p:ph idx="1"/>
          </p:nvPr>
        </p:nvSpPr>
        <p:spPr/>
        <p:txBody>
          <a:bodyPr/>
          <a:lstStyle/>
          <a:p>
            <a:r>
              <a:rPr lang="ja-JP" altLang="en-US" dirty="0"/>
              <a:t>まずアプリにどんなものがあるか考えてみる</a:t>
            </a:r>
            <a:endParaRPr lang="en-US" altLang="ja-JP" dirty="0"/>
          </a:p>
          <a:p>
            <a:r>
              <a:rPr lang="ja-JP" altLang="en-US" dirty="0"/>
              <a:t>電卓、ラーメンタイマー </a:t>
            </a:r>
            <a:r>
              <a:rPr lang="en-US" altLang="ja-JP" dirty="0" err="1"/>
              <a:t>etc</a:t>
            </a:r>
            <a:r>
              <a:rPr lang="en-US" altLang="ja-JP" dirty="0"/>
              <a:t>…</a:t>
            </a:r>
          </a:p>
          <a:p>
            <a:r>
              <a:rPr lang="ja-JP" altLang="en-US" dirty="0"/>
              <a:t>その共通点とは・・・</a:t>
            </a:r>
          </a:p>
          <a:p>
            <a:endParaRPr kumimoji="1" lang="ja-JP" altLang="en-US" dirty="0"/>
          </a:p>
        </p:txBody>
      </p:sp>
      <p:sp>
        <p:nvSpPr>
          <p:cNvPr id="4" name="スライド番号プレースホルダー 3">
            <a:extLst>
              <a:ext uri="{FF2B5EF4-FFF2-40B4-BE49-F238E27FC236}">
                <a16:creationId xmlns:a16="http://schemas.microsoft.com/office/drawing/2014/main" id="{53B016C7-1359-420A-9B5F-1ADD5169B5AC}"/>
              </a:ext>
            </a:extLst>
          </p:cNvPr>
          <p:cNvSpPr>
            <a:spLocks noGrp="1"/>
          </p:cNvSpPr>
          <p:nvPr>
            <p:ph type="sldNum" sz="quarter" idx="12"/>
          </p:nvPr>
        </p:nvSpPr>
        <p:spPr/>
        <p:txBody>
          <a:bodyPr/>
          <a:lstStyle/>
          <a:p>
            <a:fld id="{5D84065D-F351-4B03-BD91-D8A6B8D4B362}" type="slidenum">
              <a:rPr lang="en-US" altLang="ja-JP" smtClean="0"/>
              <a:pPr/>
              <a:t>3</a:t>
            </a:fld>
            <a:endParaRPr lang="ja-JP" altLang="en-US" dirty="0"/>
          </a:p>
        </p:txBody>
      </p:sp>
    </p:spTree>
    <p:extLst>
      <p:ext uri="{BB962C8B-B14F-4D97-AF65-F5344CB8AC3E}">
        <p14:creationId xmlns:p14="http://schemas.microsoft.com/office/powerpoint/2010/main" val="3062204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8E5A714-5963-4E9B-AF09-FAEFF932AA01}"/>
              </a:ext>
            </a:extLst>
          </p:cNvPr>
          <p:cNvSpPr>
            <a:spLocks noGrp="1"/>
          </p:cNvSpPr>
          <p:nvPr>
            <p:ph type="title"/>
          </p:nvPr>
        </p:nvSpPr>
        <p:spPr/>
        <p:txBody>
          <a:bodyPr/>
          <a:lstStyle/>
          <a:p>
            <a:r>
              <a:rPr lang="ja-JP" altLang="en-US" dirty="0"/>
              <a:t>アプリに必要なものとは</a:t>
            </a:r>
            <a:endParaRPr kumimoji="1" lang="ja-JP" altLang="en-US" dirty="0"/>
          </a:p>
        </p:txBody>
      </p:sp>
      <p:sp>
        <p:nvSpPr>
          <p:cNvPr id="3" name="コンテンツ プレースホルダー 2">
            <a:extLst>
              <a:ext uri="{FF2B5EF4-FFF2-40B4-BE49-F238E27FC236}">
                <a16:creationId xmlns:a16="http://schemas.microsoft.com/office/drawing/2014/main" id="{ABCCA130-A920-4C54-A342-104E5DFC0CFB}"/>
              </a:ext>
            </a:extLst>
          </p:cNvPr>
          <p:cNvSpPr>
            <a:spLocks noGrp="1"/>
          </p:cNvSpPr>
          <p:nvPr>
            <p:ph idx="1"/>
          </p:nvPr>
        </p:nvSpPr>
        <p:spPr/>
        <p:txBody>
          <a:bodyPr/>
          <a:lstStyle/>
          <a:p>
            <a:r>
              <a:rPr lang="ja-JP" altLang="en-US" dirty="0"/>
              <a:t>入力と出力</a:t>
            </a:r>
            <a:endParaRPr lang="en-US" altLang="ja-JP" dirty="0"/>
          </a:p>
          <a:p>
            <a:r>
              <a:rPr lang="ja-JP" altLang="en-US" dirty="0"/>
              <a:t>電卓は数字と命令を入力し、演算結果を出力する</a:t>
            </a:r>
            <a:endParaRPr lang="en-US" altLang="ja-JP" dirty="0"/>
          </a:p>
          <a:p>
            <a:r>
              <a:rPr lang="ja-JP" altLang="en-US" dirty="0"/>
              <a:t>ラーメンタイマーは待ち時間を入力し、時間が来たことを音で出力する</a:t>
            </a:r>
          </a:p>
          <a:p>
            <a:endParaRPr kumimoji="1" lang="ja-JP" altLang="en-US" dirty="0"/>
          </a:p>
        </p:txBody>
      </p:sp>
      <p:sp>
        <p:nvSpPr>
          <p:cNvPr id="4" name="スライド番号プレースホルダー 3">
            <a:extLst>
              <a:ext uri="{FF2B5EF4-FFF2-40B4-BE49-F238E27FC236}">
                <a16:creationId xmlns:a16="http://schemas.microsoft.com/office/drawing/2014/main" id="{F479BC37-C420-4994-A26B-E735D16C9ABF}"/>
              </a:ext>
            </a:extLst>
          </p:cNvPr>
          <p:cNvSpPr>
            <a:spLocks noGrp="1"/>
          </p:cNvSpPr>
          <p:nvPr>
            <p:ph type="sldNum" sz="quarter" idx="12"/>
          </p:nvPr>
        </p:nvSpPr>
        <p:spPr/>
        <p:txBody>
          <a:bodyPr/>
          <a:lstStyle/>
          <a:p>
            <a:fld id="{5D84065D-F351-4B03-BD91-D8A6B8D4B362}" type="slidenum">
              <a:rPr lang="en-US" altLang="ja-JP" smtClean="0"/>
              <a:pPr/>
              <a:t>4</a:t>
            </a:fld>
            <a:endParaRPr lang="ja-JP" altLang="en-US" dirty="0"/>
          </a:p>
        </p:txBody>
      </p:sp>
    </p:spTree>
    <p:extLst>
      <p:ext uri="{BB962C8B-B14F-4D97-AF65-F5344CB8AC3E}">
        <p14:creationId xmlns:p14="http://schemas.microsoft.com/office/powerpoint/2010/main" val="76529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99DAA64-B3AC-4D7A-A6C2-6AB022CCC168}"/>
              </a:ext>
            </a:extLst>
          </p:cNvPr>
          <p:cNvSpPr>
            <a:spLocks noGrp="1"/>
          </p:cNvSpPr>
          <p:nvPr>
            <p:ph type="title"/>
          </p:nvPr>
        </p:nvSpPr>
        <p:spPr/>
        <p:txBody>
          <a:bodyPr/>
          <a:lstStyle/>
          <a:p>
            <a:r>
              <a:rPr kumimoji="1" lang="en-US" altLang="ja-JP" dirty="0"/>
              <a:t>FORM</a:t>
            </a:r>
            <a:r>
              <a:rPr kumimoji="1" lang="ja-JP" altLang="en-US" dirty="0"/>
              <a:t>とは</a:t>
            </a:r>
          </a:p>
        </p:txBody>
      </p:sp>
      <p:sp>
        <p:nvSpPr>
          <p:cNvPr id="3" name="コンテンツ プレースホルダー 2">
            <a:extLst>
              <a:ext uri="{FF2B5EF4-FFF2-40B4-BE49-F238E27FC236}">
                <a16:creationId xmlns:a16="http://schemas.microsoft.com/office/drawing/2014/main" id="{E3C8215A-B8EA-4FCE-A44F-9553A5810270}"/>
              </a:ext>
            </a:extLst>
          </p:cNvPr>
          <p:cNvSpPr>
            <a:spLocks noGrp="1"/>
          </p:cNvSpPr>
          <p:nvPr>
            <p:ph idx="1"/>
          </p:nvPr>
        </p:nvSpPr>
        <p:spPr/>
        <p:txBody>
          <a:bodyPr/>
          <a:lstStyle/>
          <a:p>
            <a:r>
              <a:rPr kumimoji="1" lang="en-US" altLang="ja-JP" dirty="0"/>
              <a:t>HTML</a:t>
            </a:r>
            <a:r>
              <a:rPr kumimoji="1" lang="ja-JP" altLang="en-US" dirty="0"/>
              <a:t>において、</a:t>
            </a:r>
            <a:r>
              <a:rPr kumimoji="1" lang="en-US" altLang="ja-JP" dirty="0"/>
              <a:t>FORM</a:t>
            </a:r>
            <a:r>
              <a:rPr kumimoji="1" lang="ja-JP" altLang="en-US" dirty="0"/>
              <a:t>は入力・送信を行う際に使用</a:t>
            </a:r>
            <a:endParaRPr kumimoji="1" lang="en-US" altLang="ja-JP" dirty="0"/>
          </a:p>
          <a:p>
            <a:r>
              <a:rPr kumimoji="1" lang="en-US" altLang="ja-JP" dirty="0"/>
              <a:t>FORM</a:t>
            </a:r>
            <a:r>
              <a:rPr kumimoji="1" lang="ja-JP" altLang="en-US" dirty="0"/>
              <a:t>タグの間に</a:t>
            </a:r>
            <a:r>
              <a:rPr kumimoji="1" lang="en-US" altLang="ja-JP" dirty="0"/>
              <a:t>INPUT</a:t>
            </a:r>
            <a:r>
              <a:rPr kumimoji="1" lang="ja-JP" altLang="en-US" dirty="0"/>
              <a:t>、</a:t>
            </a:r>
            <a:r>
              <a:rPr kumimoji="1" lang="en-US" altLang="ja-JP" dirty="0"/>
              <a:t>SELECT</a:t>
            </a:r>
            <a:r>
              <a:rPr kumimoji="1" lang="ja-JP" altLang="en-US" dirty="0"/>
              <a:t>、</a:t>
            </a:r>
            <a:r>
              <a:rPr kumimoji="1" lang="en-US" altLang="ja-JP" dirty="0"/>
              <a:t>TEXTAREA</a:t>
            </a:r>
            <a:r>
              <a:rPr kumimoji="1" lang="ja-JP" altLang="en-US" dirty="0"/>
              <a:t>タグを配置して構成</a:t>
            </a:r>
            <a:endParaRPr kumimoji="1" lang="en-US" altLang="ja-JP" dirty="0"/>
          </a:p>
          <a:p>
            <a:r>
              <a:rPr kumimoji="1" lang="ja-JP" altLang="en-US" dirty="0"/>
              <a:t>アプリ開発で使いたいのは、主に</a:t>
            </a:r>
            <a:r>
              <a:rPr kumimoji="1" lang="en-US" altLang="ja-JP" dirty="0"/>
              <a:t>INPUT</a:t>
            </a:r>
            <a:r>
              <a:rPr kumimoji="1" lang="ja-JP" altLang="en-US" dirty="0"/>
              <a:t>、</a:t>
            </a:r>
            <a:r>
              <a:rPr kumimoji="1" lang="en-US" altLang="ja-JP" dirty="0"/>
              <a:t>SELECT</a:t>
            </a:r>
            <a:r>
              <a:rPr kumimoji="1" lang="ja-JP" altLang="en-US" dirty="0"/>
              <a:t>、</a:t>
            </a:r>
            <a:r>
              <a:rPr kumimoji="1" lang="en-US" altLang="ja-JP" dirty="0"/>
              <a:t>TEXTAREA</a:t>
            </a:r>
            <a:r>
              <a:rPr kumimoji="1" lang="ja-JP" altLang="en-US" dirty="0"/>
              <a:t>タグ</a:t>
            </a:r>
          </a:p>
        </p:txBody>
      </p:sp>
      <p:sp>
        <p:nvSpPr>
          <p:cNvPr id="4" name="スライド番号プレースホルダー 3">
            <a:extLst>
              <a:ext uri="{FF2B5EF4-FFF2-40B4-BE49-F238E27FC236}">
                <a16:creationId xmlns:a16="http://schemas.microsoft.com/office/drawing/2014/main" id="{036C7615-3E6D-4D4A-994C-72904B4C046E}"/>
              </a:ext>
            </a:extLst>
          </p:cNvPr>
          <p:cNvSpPr>
            <a:spLocks noGrp="1"/>
          </p:cNvSpPr>
          <p:nvPr>
            <p:ph type="sldNum" sz="quarter" idx="12"/>
          </p:nvPr>
        </p:nvSpPr>
        <p:spPr/>
        <p:txBody>
          <a:bodyPr/>
          <a:lstStyle/>
          <a:p>
            <a:fld id="{5D84065D-F351-4B03-BD91-D8A6B8D4B362}" type="slidenum">
              <a:rPr lang="en-US" altLang="ja-JP" smtClean="0"/>
              <a:pPr/>
              <a:t>5</a:t>
            </a:fld>
            <a:endParaRPr lang="ja-JP" altLang="en-US" dirty="0"/>
          </a:p>
        </p:txBody>
      </p:sp>
    </p:spTree>
    <p:extLst>
      <p:ext uri="{BB962C8B-B14F-4D97-AF65-F5344CB8AC3E}">
        <p14:creationId xmlns:p14="http://schemas.microsoft.com/office/powerpoint/2010/main" val="2449230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29D7FE-5C0D-46C5-A907-4F4070784D8E}"/>
              </a:ext>
            </a:extLst>
          </p:cNvPr>
          <p:cNvSpPr>
            <a:spLocks noGrp="1"/>
          </p:cNvSpPr>
          <p:nvPr>
            <p:ph type="title"/>
          </p:nvPr>
        </p:nvSpPr>
        <p:spPr/>
        <p:txBody>
          <a:bodyPr/>
          <a:lstStyle/>
          <a:p>
            <a:r>
              <a:rPr kumimoji="1" lang="en-US" altLang="ja-JP" dirty="0"/>
              <a:t>INPUT</a:t>
            </a:r>
            <a:r>
              <a:rPr kumimoji="1" lang="ja-JP" altLang="en-US" dirty="0"/>
              <a:t>タグ</a:t>
            </a:r>
            <a:r>
              <a:rPr lang="ja-JP" altLang="en-US" dirty="0"/>
              <a:t>の使い方</a:t>
            </a:r>
            <a:endParaRPr kumimoji="1" lang="ja-JP" altLang="en-US" dirty="0"/>
          </a:p>
        </p:txBody>
      </p:sp>
      <p:sp>
        <p:nvSpPr>
          <p:cNvPr id="3" name="コンテンツ プレースホルダー 2">
            <a:extLst>
              <a:ext uri="{FF2B5EF4-FFF2-40B4-BE49-F238E27FC236}">
                <a16:creationId xmlns:a16="http://schemas.microsoft.com/office/drawing/2014/main" id="{73B3ECD0-BE30-4924-B27B-B3A5E5FADE16}"/>
              </a:ext>
            </a:extLst>
          </p:cNvPr>
          <p:cNvSpPr>
            <a:spLocks noGrp="1"/>
          </p:cNvSpPr>
          <p:nvPr>
            <p:ph idx="1"/>
          </p:nvPr>
        </p:nvSpPr>
        <p:spPr/>
        <p:txBody>
          <a:bodyPr/>
          <a:lstStyle/>
          <a:p>
            <a:r>
              <a:rPr kumimoji="1" lang="en-US" altLang="ja-JP" dirty="0"/>
              <a:t>INPUT</a:t>
            </a:r>
            <a:r>
              <a:rPr kumimoji="1" lang="ja-JP" altLang="en-US" dirty="0"/>
              <a:t>タグを使うときに必要な属性は</a:t>
            </a:r>
            <a:r>
              <a:rPr kumimoji="1" lang="en-US" altLang="ja-JP" dirty="0"/>
              <a:t>type</a:t>
            </a:r>
            <a:r>
              <a:rPr kumimoji="1" lang="ja-JP" altLang="en-US" dirty="0"/>
              <a:t>、</a:t>
            </a:r>
            <a:r>
              <a:rPr kumimoji="1" lang="en-US" altLang="ja-JP" dirty="0"/>
              <a:t>name</a:t>
            </a:r>
            <a:r>
              <a:rPr kumimoji="1" lang="ja-JP" altLang="en-US" dirty="0"/>
              <a:t>、</a:t>
            </a:r>
            <a:r>
              <a:rPr kumimoji="1" lang="en-US" altLang="ja-JP" dirty="0"/>
              <a:t>value</a:t>
            </a:r>
          </a:p>
          <a:p>
            <a:r>
              <a:rPr lang="en-US" altLang="ja-JP" dirty="0"/>
              <a:t>type </a:t>
            </a:r>
            <a:r>
              <a:rPr lang="ja-JP" altLang="en-US" dirty="0"/>
              <a:t>・・・</a:t>
            </a:r>
            <a:r>
              <a:rPr lang="en-US" altLang="ja-JP" dirty="0"/>
              <a:t>INPUT</a:t>
            </a:r>
            <a:r>
              <a:rPr lang="ja-JP" altLang="en-US" dirty="0"/>
              <a:t>の種類を指定（</a:t>
            </a:r>
            <a:r>
              <a:rPr lang="en-US" altLang="ja-JP" dirty="0" err="1"/>
              <a:t>text,button,checkbox</a:t>
            </a:r>
            <a:r>
              <a:rPr lang="ja-JP" altLang="en-US" dirty="0"/>
              <a:t>など</a:t>
            </a:r>
            <a:r>
              <a:rPr lang="en-US" altLang="ja-JP" dirty="0"/>
              <a:t>)</a:t>
            </a:r>
          </a:p>
          <a:p>
            <a:r>
              <a:rPr kumimoji="1" lang="en-US" altLang="ja-JP" dirty="0"/>
              <a:t>id</a:t>
            </a:r>
            <a:r>
              <a:rPr kumimoji="1" lang="ja-JP" altLang="en-US" dirty="0"/>
              <a:t>・・・</a:t>
            </a:r>
            <a:r>
              <a:rPr kumimoji="1" lang="en-US" altLang="ja-JP" dirty="0"/>
              <a:t>INPUT</a:t>
            </a:r>
            <a:r>
              <a:rPr lang="ja-JP" altLang="en-US" dirty="0"/>
              <a:t>に名前をつける</a:t>
            </a:r>
            <a:r>
              <a:rPr lang="en-US" altLang="ja-JP" dirty="0"/>
              <a:t>(JavaScript</a:t>
            </a:r>
            <a:r>
              <a:rPr lang="ja-JP" altLang="en-US" dirty="0"/>
              <a:t>から読み取るのに必要）</a:t>
            </a:r>
            <a:endParaRPr lang="en-US" altLang="ja-JP" dirty="0"/>
          </a:p>
          <a:p>
            <a:r>
              <a:rPr lang="en-US" altLang="ja-JP" dirty="0"/>
              <a:t>v</a:t>
            </a:r>
            <a:r>
              <a:rPr kumimoji="1" lang="en-US" altLang="ja-JP" dirty="0"/>
              <a:t>alue</a:t>
            </a:r>
            <a:r>
              <a:rPr kumimoji="1" lang="ja-JP" altLang="en-US" dirty="0"/>
              <a:t>・・・</a:t>
            </a:r>
            <a:r>
              <a:rPr kumimoji="1" lang="en-US" altLang="ja-JP" dirty="0"/>
              <a:t>JavaScript</a:t>
            </a:r>
            <a:r>
              <a:rPr kumimoji="1" lang="ja-JP" altLang="en-US" dirty="0"/>
              <a:t>から読み取るときの値</a:t>
            </a:r>
          </a:p>
        </p:txBody>
      </p:sp>
      <p:sp>
        <p:nvSpPr>
          <p:cNvPr id="4" name="スライド番号プレースホルダー 3">
            <a:extLst>
              <a:ext uri="{FF2B5EF4-FFF2-40B4-BE49-F238E27FC236}">
                <a16:creationId xmlns:a16="http://schemas.microsoft.com/office/drawing/2014/main" id="{E4123A4D-D0BB-4D67-B42F-67BE70093AB1}"/>
              </a:ext>
            </a:extLst>
          </p:cNvPr>
          <p:cNvSpPr>
            <a:spLocks noGrp="1"/>
          </p:cNvSpPr>
          <p:nvPr>
            <p:ph type="sldNum" sz="quarter" idx="12"/>
          </p:nvPr>
        </p:nvSpPr>
        <p:spPr/>
        <p:txBody>
          <a:bodyPr/>
          <a:lstStyle/>
          <a:p>
            <a:fld id="{5D84065D-F351-4B03-BD91-D8A6B8D4B362}" type="slidenum">
              <a:rPr lang="en-US" altLang="ja-JP" smtClean="0"/>
              <a:pPr/>
              <a:t>6</a:t>
            </a:fld>
            <a:endParaRPr lang="ja-JP" altLang="en-US" dirty="0"/>
          </a:p>
        </p:txBody>
      </p:sp>
    </p:spTree>
    <p:extLst>
      <p:ext uri="{BB962C8B-B14F-4D97-AF65-F5344CB8AC3E}">
        <p14:creationId xmlns:p14="http://schemas.microsoft.com/office/powerpoint/2010/main" val="2881494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925BEC-BF04-4357-A545-896AAF68563A}"/>
              </a:ext>
            </a:extLst>
          </p:cNvPr>
          <p:cNvSpPr>
            <a:spLocks noGrp="1"/>
          </p:cNvSpPr>
          <p:nvPr>
            <p:ph type="title"/>
          </p:nvPr>
        </p:nvSpPr>
        <p:spPr/>
        <p:txBody>
          <a:bodyPr/>
          <a:lstStyle/>
          <a:p>
            <a:r>
              <a:rPr kumimoji="1" lang="en-US" altLang="ja-JP" dirty="0"/>
              <a:t>INPUT</a:t>
            </a:r>
            <a:r>
              <a:rPr kumimoji="1" lang="ja-JP" altLang="en-US" dirty="0"/>
              <a:t>タグからの値の読み込み</a:t>
            </a:r>
          </a:p>
        </p:txBody>
      </p:sp>
      <p:sp>
        <p:nvSpPr>
          <p:cNvPr id="3" name="コンテンツ プレースホルダー 2">
            <a:extLst>
              <a:ext uri="{FF2B5EF4-FFF2-40B4-BE49-F238E27FC236}">
                <a16:creationId xmlns:a16="http://schemas.microsoft.com/office/drawing/2014/main" id="{EC28BE74-A99D-4A7B-9DF3-AAE6EFD1CE3C}"/>
              </a:ext>
            </a:extLst>
          </p:cNvPr>
          <p:cNvSpPr>
            <a:spLocks noGrp="1"/>
          </p:cNvSpPr>
          <p:nvPr>
            <p:ph idx="1"/>
          </p:nvPr>
        </p:nvSpPr>
        <p:spPr/>
        <p:txBody>
          <a:bodyPr/>
          <a:lstStyle/>
          <a:p>
            <a:r>
              <a:rPr kumimoji="1" lang="en-US" altLang="ja-JP" dirty="0"/>
              <a:t>INPUT</a:t>
            </a:r>
            <a:r>
              <a:rPr kumimoji="1" lang="ja-JP" altLang="en-US" dirty="0"/>
              <a:t>タグを配置した以上、読み取れる必要がある</a:t>
            </a:r>
            <a:endParaRPr kumimoji="1" lang="en-US" altLang="ja-JP" dirty="0"/>
          </a:p>
          <a:p>
            <a:r>
              <a:rPr lang="ja-JP" altLang="en-US" dirty="0"/>
              <a:t>読み込みには、</a:t>
            </a:r>
            <a:r>
              <a:rPr lang="en-US" altLang="ja-JP" dirty="0" err="1"/>
              <a:t>document.getElementById</a:t>
            </a:r>
            <a:r>
              <a:rPr lang="ja-JP" altLang="en-US" dirty="0"/>
              <a:t>関数を使用</a:t>
            </a:r>
            <a:endParaRPr lang="en-US" altLang="ja-JP" dirty="0"/>
          </a:p>
          <a:p>
            <a:r>
              <a:rPr kumimoji="1" lang="ja-JP" altLang="en-US" dirty="0"/>
              <a:t>後ほど使い方を説明</a:t>
            </a:r>
            <a:endParaRPr kumimoji="1"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D8E39219-C91C-4AA5-8879-A574D9BE3E9B}"/>
              </a:ext>
            </a:extLst>
          </p:cNvPr>
          <p:cNvSpPr>
            <a:spLocks noGrp="1"/>
          </p:cNvSpPr>
          <p:nvPr>
            <p:ph type="sldNum" sz="quarter" idx="12"/>
          </p:nvPr>
        </p:nvSpPr>
        <p:spPr/>
        <p:txBody>
          <a:bodyPr/>
          <a:lstStyle/>
          <a:p>
            <a:fld id="{5D84065D-F351-4B03-BD91-D8A6B8D4B362}" type="slidenum">
              <a:rPr lang="en-US" altLang="ja-JP" smtClean="0"/>
              <a:pPr/>
              <a:t>7</a:t>
            </a:fld>
            <a:endParaRPr lang="ja-JP" altLang="en-US" dirty="0"/>
          </a:p>
        </p:txBody>
      </p:sp>
    </p:spTree>
    <p:extLst>
      <p:ext uri="{BB962C8B-B14F-4D97-AF65-F5344CB8AC3E}">
        <p14:creationId xmlns:p14="http://schemas.microsoft.com/office/powerpoint/2010/main" val="4214589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FD7ADD-F44F-4666-88CC-7267FCB8BD08}"/>
              </a:ext>
            </a:extLst>
          </p:cNvPr>
          <p:cNvSpPr>
            <a:spLocks noGrp="1"/>
          </p:cNvSpPr>
          <p:nvPr>
            <p:ph type="title"/>
          </p:nvPr>
        </p:nvSpPr>
        <p:spPr/>
        <p:txBody>
          <a:bodyPr/>
          <a:lstStyle/>
          <a:p>
            <a:r>
              <a:rPr kumimoji="1" lang="en-US" altLang="ja-JP" dirty="0"/>
              <a:t>INPUT</a:t>
            </a:r>
            <a:r>
              <a:rPr kumimoji="1" lang="ja-JP" altLang="en-US" dirty="0"/>
              <a:t>タグの</a:t>
            </a:r>
            <a:r>
              <a:rPr kumimoji="1" lang="en-US" altLang="ja-JP" dirty="0"/>
              <a:t>type</a:t>
            </a:r>
            <a:r>
              <a:rPr kumimoji="1" lang="ja-JP" altLang="en-US" dirty="0"/>
              <a:t>属性の種類</a:t>
            </a:r>
          </a:p>
        </p:txBody>
      </p:sp>
      <p:sp>
        <p:nvSpPr>
          <p:cNvPr id="3" name="コンテンツ プレースホルダー 2">
            <a:extLst>
              <a:ext uri="{FF2B5EF4-FFF2-40B4-BE49-F238E27FC236}">
                <a16:creationId xmlns:a16="http://schemas.microsoft.com/office/drawing/2014/main" id="{15A8FFC3-1999-452D-98BC-11532D9317C8}"/>
              </a:ext>
            </a:extLst>
          </p:cNvPr>
          <p:cNvSpPr>
            <a:spLocks noGrp="1"/>
          </p:cNvSpPr>
          <p:nvPr>
            <p:ph idx="1"/>
          </p:nvPr>
        </p:nvSpPr>
        <p:spPr/>
        <p:txBody>
          <a:bodyPr/>
          <a:lstStyle/>
          <a:p>
            <a:r>
              <a:rPr lang="en-US" altLang="ja-JP" dirty="0"/>
              <a:t>t</a:t>
            </a:r>
            <a:r>
              <a:rPr kumimoji="1" lang="en-US" altLang="ja-JP" dirty="0"/>
              <a:t>ype=text </a:t>
            </a:r>
            <a:r>
              <a:rPr kumimoji="1" lang="ja-JP" altLang="en-US" dirty="0"/>
              <a:t>のとき</a:t>
            </a:r>
            <a:endParaRPr kumimoji="1" lang="en-US" altLang="ja-JP" dirty="0"/>
          </a:p>
          <a:p>
            <a:r>
              <a:rPr lang="en-US" altLang="ja-JP" dirty="0"/>
              <a:t>&lt;input type=“text” id=“text1” value=“Hello APU”&gt;</a:t>
            </a:r>
            <a:r>
              <a:rPr lang="ja-JP" altLang="en-US" dirty="0"/>
              <a:t>と入力</a:t>
            </a:r>
            <a:endParaRPr lang="en-US" altLang="ja-JP" dirty="0"/>
          </a:p>
        </p:txBody>
      </p:sp>
      <p:sp>
        <p:nvSpPr>
          <p:cNvPr id="4" name="スライド番号プレースホルダー 3">
            <a:extLst>
              <a:ext uri="{FF2B5EF4-FFF2-40B4-BE49-F238E27FC236}">
                <a16:creationId xmlns:a16="http://schemas.microsoft.com/office/drawing/2014/main" id="{D7F78125-AE9C-47DC-8871-4474BDCFE790}"/>
              </a:ext>
            </a:extLst>
          </p:cNvPr>
          <p:cNvSpPr>
            <a:spLocks noGrp="1"/>
          </p:cNvSpPr>
          <p:nvPr>
            <p:ph type="sldNum" sz="quarter" idx="12"/>
          </p:nvPr>
        </p:nvSpPr>
        <p:spPr/>
        <p:txBody>
          <a:bodyPr/>
          <a:lstStyle/>
          <a:p>
            <a:fld id="{5D84065D-F351-4B03-BD91-D8A6B8D4B362}" type="slidenum">
              <a:rPr lang="en-US" altLang="ja-JP" smtClean="0"/>
              <a:pPr/>
              <a:t>8</a:t>
            </a:fld>
            <a:endParaRPr lang="ja-JP" altLang="en-US" dirty="0"/>
          </a:p>
        </p:txBody>
      </p:sp>
      <p:pic>
        <p:nvPicPr>
          <p:cNvPr id="8" name="図 7">
            <a:extLst>
              <a:ext uri="{FF2B5EF4-FFF2-40B4-BE49-F238E27FC236}">
                <a16:creationId xmlns:a16="http://schemas.microsoft.com/office/drawing/2014/main" id="{D13E9C14-D73B-4FE0-818D-188FE257060A}"/>
              </a:ext>
            </a:extLst>
          </p:cNvPr>
          <p:cNvPicPr>
            <a:picLocks noChangeAspect="1"/>
          </p:cNvPicPr>
          <p:nvPr/>
        </p:nvPicPr>
        <p:blipFill>
          <a:blip r:embed="rId2"/>
          <a:stretch>
            <a:fillRect/>
          </a:stretch>
        </p:blipFill>
        <p:spPr>
          <a:xfrm>
            <a:off x="3739149" y="3681865"/>
            <a:ext cx="4713702" cy="687946"/>
          </a:xfrm>
          <a:prstGeom prst="rect">
            <a:avLst/>
          </a:prstGeom>
        </p:spPr>
      </p:pic>
      <p:pic>
        <p:nvPicPr>
          <p:cNvPr id="10" name="図 9">
            <a:extLst>
              <a:ext uri="{FF2B5EF4-FFF2-40B4-BE49-F238E27FC236}">
                <a16:creationId xmlns:a16="http://schemas.microsoft.com/office/drawing/2014/main" id="{5B82B94A-2227-4535-893A-1E0025EFC73C}"/>
              </a:ext>
            </a:extLst>
          </p:cNvPr>
          <p:cNvPicPr>
            <a:picLocks noChangeAspect="1"/>
          </p:cNvPicPr>
          <p:nvPr/>
        </p:nvPicPr>
        <p:blipFill>
          <a:blip r:embed="rId3"/>
          <a:stretch>
            <a:fillRect/>
          </a:stretch>
        </p:blipFill>
        <p:spPr>
          <a:xfrm>
            <a:off x="3121279" y="4849250"/>
            <a:ext cx="5331572" cy="687945"/>
          </a:xfrm>
          <a:prstGeom prst="rect">
            <a:avLst/>
          </a:prstGeom>
        </p:spPr>
      </p:pic>
    </p:spTree>
    <p:extLst>
      <p:ext uri="{BB962C8B-B14F-4D97-AF65-F5344CB8AC3E}">
        <p14:creationId xmlns:p14="http://schemas.microsoft.com/office/powerpoint/2010/main" val="2106546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4544FC-A008-4D76-9EA4-9DD83975B244}"/>
              </a:ext>
            </a:extLst>
          </p:cNvPr>
          <p:cNvSpPr>
            <a:spLocks noGrp="1"/>
          </p:cNvSpPr>
          <p:nvPr>
            <p:ph type="title"/>
          </p:nvPr>
        </p:nvSpPr>
        <p:spPr/>
        <p:txBody>
          <a:bodyPr/>
          <a:lstStyle/>
          <a:p>
            <a:r>
              <a:rPr lang="en-US" altLang="ja-JP" dirty="0"/>
              <a:t>INPUT</a:t>
            </a:r>
            <a:r>
              <a:rPr lang="ja-JP" altLang="en-US" dirty="0"/>
              <a:t>タグの</a:t>
            </a:r>
            <a:r>
              <a:rPr lang="en-US" altLang="ja-JP" dirty="0"/>
              <a:t>type</a:t>
            </a:r>
            <a:r>
              <a:rPr lang="ja-JP" altLang="en-US" dirty="0"/>
              <a:t>属性の種類</a:t>
            </a:r>
            <a:endParaRPr kumimoji="1" lang="ja-JP" altLang="en-US" dirty="0"/>
          </a:p>
        </p:txBody>
      </p:sp>
      <p:sp>
        <p:nvSpPr>
          <p:cNvPr id="3" name="コンテンツ プレースホルダー 2">
            <a:extLst>
              <a:ext uri="{FF2B5EF4-FFF2-40B4-BE49-F238E27FC236}">
                <a16:creationId xmlns:a16="http://schemas.microsoft.com/office/drawing/2014/main" id="{F5B3DD2F-B324-4FE8-B9C3-26378D31787A}"/>
              </a:ext>
            </a:extLst>
          </p:cNvPr>
          <p:cNvSpPr>
            <a:spLocks noGrp="1"/>
          </p:cNvSpPr>
          <p:nvPr>
            <p:ph idx="1"/>
          </p:nvPr>
        </p:nvSpPr>
        <p:spPr/>
        <p:txBody>
          <a:bodyPr/>
          <a:lstStyle/>
          <a:p>
            <a:r>
              <a:rPr lang="en-US" altLang="ja-JP" dirty="0"/>
              <a:t>t</a:t>
            </a:r>
            <a:r>
              <a:rPr kumimoji="1" lang="en-US" altLang="ja-JP" dirty="0"/>
              <a:t>ype=button</a:t>
            </a:r>
            <a:r>
              <a:rPr kumimoji="1" lang="ja-JP" altLang="en-US" dirty="0"/>
              <a:t>のとき</a:t>
            </a:r>
            <a:endParaRPr kumimoji="1" lang="en-US" altLang="ja-JP" dirty="0"/>
          </a:p>
          <a:p>
            <a:r>
              <a:rPr kumimoji="1" lang="en-US" altLang="ja-JP" dirty="0"/>
              <a:t>onclick</a:t>
            </a:r>
            <a:r>
              <a:rPr kumimoji="1" lang="ja-JP" altLang="en-US" dirty="0"/>
              <a:t>属性に、実行したい振る舞いを記述</a:t>
            </a:r>
            <a:endParaRPr kumimoji="1" lang="en-US" altLang="ja-JP" dirty="0"/>
          </a:p>
          <a:p>
            <a:r>
              <a:rPr lang="en-US" altLang="ja-JP" sz="2200" dirty="0"/>
              <a:t>&lt;input type="button" value="Hello" onclick="alert('Nice to meet you’)”&gt;</a:t>
            </a:r>
          </a:p>
          <a:p>
            <a:endParaRPr kumimoji="1" lang="en-US" altLang="ja-JP" dirty="0"/>
          </a:p>
          <a:p>
            <a:r>
              <a:rPr lang="ja-JP" altLang="en-US" dirty="0"/>
              <a:t>ボタンをクリックすると、</a:t>
            </a:r>
            <a:r>
              <a:rPr lang="en-US" altLang="ja-JP" dirty="0"/>
              <a:t>Nice to meet you </a:t>
            </a:r>
            <a:r>
              <a:rPr lang="ja-JP" altLang="en-US" dirty="0"/>
              <a:t>とアラート表示される</a:t>
            </a:r>
            <a:endParaRPr kumimoji="1" lang="ja-JP" altLang="en-US" dirty="0"/>
          </a:p>
        </p:txBody>
      </p:sp>
      <p:sp>
        <p:nvSpPr>
          <p:cNvPr id="4" name="スライド番号プレースホルダー 3">
            <a:extLst>
              <a:ext uri="{FF2B5EF4-FFF2-40B4-BE49-F238E27FC236}">
                <a16:creationId xmlns:a16="http://schemas.microsoft.com/office/drawing/2014/main" id="{8DFE5FAD-10B9-4715-A781-A4DEFB74EA24}"/>
              </a:ext>
            </a:extLst>
          </p:cNvPr>
          <p:cNvSpPr>
            <a:spLocks noGrp="1"/>
          </p:cNvSpPr>
          <p:nvPr>
            <p:ph type="sldNum" sz="quarter" idx="12"/>
          </p:nvPr>
        </p:nvSpPr>
        <p:spPr/>
        <p:txBody>
          <a:bodyPr/>
          <a:lstStyle/>
          <a:p>
            <a:fld id="{5D84065D-F351-4B03-BD91-D8A6B8D4B362}" type="slidenum">
              <a:rPr lang="en-US" altLang="ja-JP" smtClean="0"/>
              <a:pPr/>
              <a:t>9</a:t>
            </a:fld>
            <a:endParaRPr lang="ja-JP" altLang="en-US" dirty="0"/>
          </a:p>
        </p:txBody>
      </p:sp>
      <p:pic>
        <p:nvPicPr>
          <p:cNvPr id="6" name="図 5">
            <a:extLst>
              <a:ext uri="{FF2B5EF4-FFF2-40B4-BE49-F238E27FC236}">
                <a16:creationId xmlns:a16="http://schemas.microsoft.com/office/drawing/2014/main" id="{B6DFF16B-FD94-43A1-A8CF-761493B4B305}"/>
              </a:ext>
            </a:extLst>
          </p:cNvPr>
          <p:cNvPicPr>
            <a:picLocks noChangeAspect="1"/>
          </p:cNvPicPr>
          <p:nvPr/>
        </p:nvPicPr>
        <p:blipFill>
          <a:blip r:embed="rId2"/>
          <a:stretch>
            <a:fillRect/>
          </a:stretch>
        </p:blipFill>
        <p:spPr>
          <a:xfrm>
            <a:off x="5496564" y="4054389"/>
            <a:ext cx="1198871" cy="588918"/>
          </a:xfrm>
          <a:prstGeom prst="rect">
            <a:avLst/>
          </a:prstGeom>
        </p:spPr>
      </p:pic>
    </p:spTree>
    <p:extLst>
      <p:ext uri="{BB962C8B-B14F-4D97-AF65-F5344CB8AC3E}">
        <p14:creationId xmlns:p14="http://schemas.microsoft.com/office/powerpoint/2010/main" val="2815956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016EF80-52A6-4E18-988E-109E3037822B}"/>
              </a:ext>
            </a:extLst>
          </p:cNvPr>
          <p:cNvSpPr>
            <a:spLocks noGrp="1"/>
          </p:cNvSpPr>
          <p:nvPr>
            <p:ph type="title"/>
          </p:nvPr>
        </p:nvSpPr>
        <p:spPr/>
        <p:txBody>
          <a:bodyPr/>
          <a:lstStyle/>
          <a:p>
            <a:r>
              <a:rPr lang="ja-JP" altLang="en-US" dirty="0"/>
              <a:t>課題</a:t>
            </a:r>
            <a:r>
              <a:rPr lang="en-US" altLang="ja-JP" dirty="0"/>
              <a:t>1</a:t>
            </a:r>
            <a:r>
              <a:rPr lang="ja-JP" altLang="en-US" dirty="0"/>
              <a:t>：電卓を作ろう</a:t>
            </a:r>
            <a:endParaRPr kumimoji="1" lang="ja-JP" altLang="en-US" dirty="0"/>
          </a:p>
        </p:txBody>
      </p:sp>
      <p:sp>
        <p:nvSpPr>
          <p:cNvPr id="3" name="コンテンツ プレースホルダー 2">
            <a:extLst>
              <a:ext uri="{FF2B5EF4-FFF2-40B4-BE49-F238E27FC236}">
                <a16:creationId xmlns:a16="http://schemas.microsoft.com/office/drawing/2014/main" id="{0F7A8C88-225D-4DEC-BEDE-85032DBB9988}"/>
              </a:ext>
            </a:extLst>
          </p:cNvPr>
          <p:cNvSpPr>
            <a:spLocks noGrp="1"/>
          </p:cNvSpPr>
          <p:nvPr>
            <p:ph idx="1"/>
          </p:nvPr>
        </p:nvSpPr>
        <p:spPr/>
        <p:txBody>
          <a:bodyPr/>
          <a:lstStyle/>
          <a:p>
            <a:r>
              <a:rPr lang="ja-JP" altLang="en-US" dirty="0"/>
              <a:t>ここまでのノウハウ＋検索を用いて電卓を作ってもらいたいです</a:t>
            </a:r>
            <a:endParaRPr lang="en-US" altLang="ja-JP" dirty="0"/>
          </a:p>
          <a:p>
            <a:r>
              <a:rPr lang="ja-JP" altLang="en-US" dirty="0"/>
              <a:t>最低限の機能は加減乗除とクリアと数字の入力の実装</a:t>
            </a:r>
            <a:endParaRPr lang="en-US" altLang="ja-JP" dirty="0"/>
          </a:p>
          <a:p>
            <a:r>
              <a:rPr lang="ja-JP" altLang="en-US" dirty="0"/>
              <a:t>ボタンとテキストフィールドの作り方と、リテラシの内容が分かれば作れる</a:t>
            </a:r>
          </a:p>
          <a:p>
            <a:endParaRPr kumimoji="1" lang="ja-JP" altLang="en-US" dirty="0"/>
          </a:p>
        </p:txBody>
      </p:sp>
      <p:sp>
        <p:nvSpPr>
          <p:cNvPr id="4" name="スライド番号プレースホルダー 3">
            <a:extLst>
              <a:ext uri="{FF2B5EF4-FFF2-40B4-BE49-F238E27FC236}">
                <a16:creationId xmlns:a16="http://schemas.microsoft.com/office/drawing/2014/main" id="{CB33DC56-2AFF-497C-A71B-6B6963410E6C}"/>
              </a:ext>
            </a:extLst>
          </p:cNvPr>
          <p:cNvSpPr>
            <a:spLocks noGrp="1"/>
          </p:cNvSpPr>
          <p:nvPr>
            <p:ph type="sldNum" sz="quarter" idx="12"/>
          </p:nvPr>
        </p:nvSpPr>
        <p:spPr/>
        <p:txBody>
          <a:bodyPr/>
          <a:lstStyle/>
          <a:p>
            <a:fld id="{5D84065D-F351-4B03-BD91-D8A6B8D4B362}" type="slidenum">
              <a:rPr lang="en-US" altLang="ja-JP" smtClean="0"/>
              <a:pPr/>
              <a:t>10</a:t>
            </a:fld>
            <a:endParaRPr lang="ja-JP" altLang="en-US" dirty="0"/>
          </a:p>
        </p:txBody>
      </p:sp>
    </p:spTree>
    <p:extLst>
      <p:ext uri="{BB962C8B-B14F-4D97-AF65-F5344CB8AC3E}">
        <p14:creationId xmlns:p14="http://schemas.microsoft.com/office/powerpoint/2010/main" val="2891284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D1DA4E-05FF-4068-9FA1-607BC1832EBE}"/>
              </a:ext>
            </a:extLst>
          </p:cNvPr>
          <p:cNvSpPr>
            <a:spLocks noGrp="1"/>
          </p:cNvSpPr>
          <p:nvPr>
            <p:ph type="title"/>
          </p:nvPr>
        </p:nvSpPr>
        <p:spPr/>
        <p:txBody>
          <a:bodyPr/>
          <a:lstStyle/>
          <a:p>
            <a:r>
              <a:rPr lang="ja-JP" altLang="en-US" dirty="0"/>
              <a:t>課題</a:t>
            </a:r>
            <a:r>
              <a:rPr lang="en-US" altLang="ja-JP" dirty="0"/>
              <a:t>1</a:t>
            </a:r>
            <a:r>
              <a:rPr lang="ja-JP" altLang="en-US" dirty="0"/>
              <a:t>：電卓を作ろう</a:t>
            </a:r>
            <a:endParaRPr kumimoji="1" lang="ja-JP" altLang="en-US" dirty="0"/>
          </a:p>
        </p:txBody>
      </p:sp>
      <p:sp>
        <p:nvSpPr>
          <p:cNvPr id="3" name="コンテンツ プレースホルダー 2">
            <a:extLst>
              <a:ext uri="{FF2B5EF4-FFF2-40B4-BE49-F238E27FC236}">
                <a16:creationId xmlns:a16="http://schemas.microsoft.com/office/drawing/2014/main" id="{CB7DD7BF-BCBF-431C-BC2C-2F266EC61AFA}"/>
              </a:ext>
            </a:extLst>
          </p:cNvPr>
          <p:cNvSpPr>
            <a:spLocks noGrp="1"/>
          </p:cNvSpPr>
          <p:nvPr>
            <p:ph idx="1"/>
          </p:nvPr>
        </p:nvSpPr>
        <p:spPr/>
        <p:txBody>
          <a:bodyPr/>
          <a:lstStyle/>
          <a:p>
            <a:r>
              <a:rPr lang="ja-JP" altLang="en-US" dirty="0"/>
              <a:t>作業を分担すると効率がいい！</a:t>
            </a:r>
            <a:endParaRPr lang="en-US" altLang="ja-JP" dirty="0"/>
          </a:p>
          <a:p>
            <a:r>
              <a:rPr lang="ja-JP" altLang="en-US" dirty="0"/>
              <a:t>電卓を作る過程も複数の工程に分割できるはず</a:t>
            </a:r>
            <a:endParaRPr lang="en-US" altLang="ja-JP" dirty="0"/>
          </a:p>
          <a:p>
            <a:r>
              <a:rPr lang="ja-JP" altLang="en-US" dirty="0"/>
              <a:t>例えば、</a:t>
            </a:r>
            <a:r>
              <a:rPr lang="en-US" altLang="ja-JP" dirty="0"/>
              <a:t>UI</a:t>
            </a:r>
            <a:r>
              <a:rPr lang="ja-JP" altLang="en-US" dirty="0"/>
              <a:t>担当、数字入力関数担当、演算関数担当といったスタイル</a:t>
            </a:r>
          </a:p>
          <a:p>
            <a:endParaRPr kumimoji="1" lang="ja-JP" altLang="en-US" dirty="0"/>
          </a:p>
        </p:txBody>
      </p:sp>
      <p:sp>
        <p:nvSpPr>
          <p:cNvPr id="4" name="スライド番号プレースホルダー 3">
            <a:extLst>
              <a:ext uri="{FF2B5EF4-FFF2-40B4-BE49-F238E27FC236}">
                <a16:creationId xmlns:a16="http://schemas.microsoft.com/office/drawing/2014/main" id="{F8C6CDEA-CD07-4F36-A563-8D7AF917F723}"/>
              </a:ext>
            </a:extLst>
          </p:cNvPr>
          <p:cNvSpPr>
            <a:spLocks noGrp="1"/>
          </p:cNvSpPr>
          <p:nvPr>
            <p:ph type="sldNum" sz="quarter" idx="12"/>
          </p:nvPr>
        </p:nvSpPr>
        <p:spPr/>
        <p:txBody>
          <a:bodyPr/>
          <a:lstStyle/>
          <a:p>
            <a:fld id="{5D84065D-F351-4B03-BD91-D8A6B8D4B362}" type="slidenum">
              <a:rPr lang="en-US" altLang="ja-JP" smtClean="0"/>
              <a:pPr/>
              <a:t>11</a:t>
            </a:fld>
            <a:endParaRPr lang="ja-JP" altLang="en-US" dirty="0"/>
          </a:p>
        </p:txBody>
      </p:sp>
    </p:spTree>
    <p:extLst>
      <p:ext uri="{BB962C8B-B14F-4D97-AF65-F5344CB8AC3E}">
        <p14:creationId xmlns:p14="http://schemas.microsoft.com/office/powerpoint/2010/main" val="3214050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0E9614-C41A-4554-AED3-23F287E49A7B}"/>
              </a:ext>
            </a:extLst>
          </p:cNvPr>
          <p:cNvSpPr>
            <a:spLocks noGrp="1"/>
          </p:cNvSpPr>
          <p:nvPr>
            <p:ph type="title"/>
          </p:nvPr>
        </p:nvSpPr>
        <p:spPr/>
        <p:txBody>
          <a:bodyPr/>
          <a:lstStyle/>
          <a:p>
            <a:r>
              <a:rPr kumimoji="1" lang="ja-JP" altLang="en-US" dirty="0"/>
              <a:t>デザイン</a:t>
            </a:r>
          </a:p>
        </p:txBody>
      </p:sp>
      <p:sp>
        <p:nvSpPr>
          <p:cNvPr id="3" name="コンテンツ プレースホルダー 2">
            <a:extLst>
              <a:ext uri="{FF2B5EF4-FFF2-40B4-BE49-F238E27FC236}">
                <a16:creationId xmlns:a16="http://schemas.microsoft.com/office/drawing/2014/main" id="{744D20B4-D5F6-406F-9455-A95B4F2F790F}"/>
              </a:ext>
            </a:extLst>
          </p:cNvPr>
          <p:cNvSpPr>
            <a:spLocks noGrp="1"/>
          </p:cNvSpPr>
          <p:nvPr>
            <p:ph idx="1"/>
          </p:nvPr>
        </p:nvSpPr>
        <p:spPr/>
        <p:txBody>
          <a:bodyPr/>
          <a:lstStyle/>
          <a:p>
            <a:r>
              <a:rPr kumimoji="1" lang="ja-JP" altLang="en-US" dirty="0"/>
              <a:t>課題</a:t>
            </a:r>
            <a:r>
              <a:rPr kumimoji="1" lang="en-US" altLang="ja-JP" dirty="0"/>
              <a:t>1</a:t>
            </a:r>
            <a:r>
              <a:rPr kumimoji="1" lang="ja-JP" altLang="en-US" dirty="0"/>
              <a:t>で設計した電卓の</a:t>
            </a:r>
            <a:r>
              <a:rPr kumimoji="1" lang="en-US" altLang="ja-JP" dirty="0"/>
              <a:t>UI</a:t>
            </a:r>
            <a:r>
              <a:rPr kumimoji="1" lang="ja-JP" altLang="en-US" dirty="0"/>
              <a:t>を見てください</a:t>
            </a:r>
            <a:endParaRPr kumimoji="1" lang="en-US" altLang="ja-JP" dirty="0"/>
          </a:p>
          <a:p>
            <a:r>
              <a:rPr lang="ja-JP" altLang="en-US" dirty="0"/>
              <a:t>とても</a:t>
            </a:r>
            <a:r>
              <a:rPr lang="en-US" altLang="ja-JP" dirty="0"/>
              <a:t>WEB</a:t>
            </a:r>
            <a:r>
              <a:rPr lang="ja-JP" altLang="en-US" dirty="0"/>
              <a:t>ページっぽくて、スマホアプリ感がありませんね？</a:t>
            </a:r>
            <a:endParaRPr lang="en-US" altLang="ja-JP" dirty="0"/>
          </a:p>
          <a:p>
            <a:r>
              <a:rPr kumimoji="1" lang="ja-JP" altLang="en-US" dirty="0"/>
              <a:t>そういうときは、</a:t>
            </a:r>
            <a:r>
              <a:rPr kumimoji="1" lang="en-US" altLang="ja-JP" dirty="0" err="1"/>
              <a:t>Onsen</a:t>
            </a:r>
            <a:r>
              <a:rPr kumimoji="1" lang="en-US" altLang="ja-JP" dirty="0"/>
              <a:t> UI</a:t>
            </a:r>
            <a:r>
              <a:rPr kumimoji="1" lang="ja-JP" altLang="en-US" dirty="0"/>
              <a:t>を使おう</a:t>
            </a:r>
          </a:p>
        </p:txBody>
      </p:sp>
      <p:sp>
        <p:nvSpPr>
          <p:cNvPr id="4" name="スライド番号プレースホルダー 3">
            <a:extLst>
              <a:ext uri="{FF2B5EF4-FFF2-40B4-BE49-F238E27FC236}">
                <a16:creationId xmlns:a16="http://schemas.microsoft.com/office/drawing/2014/main" id="{4F84BA44-5584-4E19-8719-6EDE5DCA1B46}"/>
              </a:ext>
            </a:extLst>
          </p:cNvPr>
          <p:cNvSpPr>
            <a:spLocks noGrp="1"/>
          </p:cNvSpPr>
          <p:nvPr>
            <p:ph type="sldNum" sz="quarter" idx="12"/>
          </p:nvPr>
        </p:nvSpPr>
        <p:spPr/>
        <p:txBody>
          <a:bodyPr/>
          <a:lstStyle/>
          <a:p>
            <a:fld id="{5D84065D-F351-4B03-BD91-D8A6B8D4B362}" type="slidenum">
              <a:rPr lang="en-US" altLang="ja-JP" smtClean="0"/>
              <a:pPr/>
              <a:t>12</a:t>
            </a:fld>
            <a:endParaRPr lang="ja-JP" altLang="en-US" dirty="0"/>
          </a:p>
        </p:txBody>
      </p:sp>
    </p:spTree>
    <p:extLst>
      <p:ext uri="{BB962C8B-B14F-4D97-AF65-F5344CB8AC3E}">
        <p14:creationId xmlns:p14="http://schemas.microsoft.com/office/powerpoint/2010/main" val="693231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34E8F6-5DCA-49DB-B433-446F97EDE37A}"/>
              </a:ext>
            </a:extLst>
          </p:cNvPr>
          <p:cNvSpPr>
            <a:spLocks noGrp="1"/>
          </p:cNvSpPr>
          <p:nvPr>
            <p:ph type="title"/>
          </p:nvPr>
        </p:nvSpPr>
        <p:spPr/>
        <p:txBody>
          <a:bodyPr/>
          <a:lstStyle/>
          <a:p>
            <a:r>
              <a:rPr kumimoji="1" lang="en-US" altLang="ja-JP" dirty="0" err="1"/>
              <a:t>Onsen</a:t>
            </a:r>
            <a:r>
              <a:rPr kumimoji="1" lang="en-US" altLang="ja-JP" dirty="0"/>
              <a:t> UI</a:t>
            </a:r>
            <a:r>
              <a:rPr kumimoji="1" lang="ja-JP" altLang="en-US" dirty="0"/>
              <a:t>とは</a:t>
            </a:r>
          </a:p>
        </p:txBody>
      </p:sp>
      <p:sp>
        <p:nvSpPr>
          <p:cNvPr id="3" name="コンテンツ プレースホルダー 2">
            <a:extLst>
              <a:ext uri="{FF2B5EF4-FFF2-40B4-BE49-F238E27FC236}">
                <a16:creationId xmlns:a16="http://schemas.microsoft.com/office/drawing/2014/main" id="{E1E6633A-9F78-42E0-90EC-988532AEA935}"/>
              </a:ext>
            </a:extLst>
          </p:cNvPr>
          <p:cNvSpPr>
            <a:spLocks noGrp="1"/>
          </p:cNvSpPr>
          <p:nvPr>
            <p:ph idx="1"/>
          </p:nvPr>
        </p:nvSpPr>
        <p:spPr/>
        <p:txBody>
          <a:bodyPr/>
          <a:lstStyle/>
          <a:p>
            <a:pPr marL="0" indent="0">
              <a:buNone/>
            </a:pPr>
            <a:r>
              <a:rPr lang="en-US" altLang="ja-JP" dirty="0" err="1"/>
              <a:t>Onsen</a:t>
            </a:r>
            <a:r>
              <a:rPr lang="en-US" altLang="ja-JP" dirty="0"/>
              <a:t> UI</a:t>
            </a:r>
            <a:r>
              <a:rPr lang="ja-JP" altLang="en-US" dirty="0"/>
              <a:t>は、下のような特徴を持つライブラリ</a:t>
            </a:r>
            <a:endParaRPr lang="en-US" altLang="ja-JP" dirty="0"/>
          </a:p>
          <a:p>
            <a:r>
              <a:rPr lang="ja-JP" altLang="en-US" dirty="0"/>
              <a:t>モバイルアプリの開発に特化した</a:t>
            </a:r>
            <a:r>
              <a:rPr lang="en-US" altLang="ja-JP" dirty="0"/>
              <a:t>UI</a:t>
            </a:r>
            <a:r>
              <a:rPr lang="ja-JP" altLang="en-US" dirty="0"/>
              <a:t>コンポーネントの集まり</a:t>
            </a:r>
            <a:endParaRPr lang="en-US" altLang="ja-JP" dirty="0"/>
          </a:p>
          <a:p>
            <a:r>
              <a:rPr kumimoji="1" lang="ja-JP" altLang="en-US" dirty="0"/>
              <a:t>ネイティブな</a:t>
            </a:r>
            <a:r>
              <a:rPr kumimoji="1" lang="en-US" altLang="ja-JP" dirty="0"/>
              <a:t>iOS</a:t>
            </a:r>
            <a:r>
              <a:rPr kumimoji="1" lang="ja-JP" altLang="en-US" dirty="0"/>
              <a:t>と</a:t>
            </a:r>
            <a:r>
              <a:rPr kumimoji="1" lang="en-US" altLang="ja-JP" dirty="0"/>
              <a:t>Android</a:t>
            </a:r>
            <a:r>
              <a:rPr kumimoji="1" lang="ja-JP" altLang="en-US" dirty="0"/>
              <a:t>のデザインガイドに準拠したデザインと機能</a:t>
            </a:r>
            <a:endParaRPr kumimoji="1" lang="en-US" altLang="ja-JP" dirty="0"/>
          </a:p>
          <a:p>
            <a:r>
              <a:rPr lang="ja-JP" altLang="en-US" dirty="0"/>
              <a:t>無料で利用可能な</a:t>
            </a:r>
            <a:r>
              <a:rPr lang="en-US" altLang="ja-JP" dirty="0"/>
              <a:t>OSS</a:t>
            </a:r>
            <a:r>
              <a:rPr lang="ja-JP" altLang="en-US" dirty="0"/>
              <a:t>（オープンソースソフトウェア）</a:t>
            </a:r>
            <a:endParaRPr lang="en-US" altLang="ja-JP" dirty="0"/>
          </a:p>
          <a:p>
            <a:r>
              <a:rPr kumimoji="1" lang="ja-JP" altLang="en-US" dirty="0"/>
              <a:t>ライセンスは</a:t>
            </a:r>
            <a:r>
              <a:rPr kumimoji="1" lang="en-US" altLang="ja-JP" dirty="0"/>
              <a:t>Apache v2 license</a:t>
            </a:r>
            <a:endParaRPr kumimoji="1" lang="ja-JP" altLang="en-US" dirty="0"/>
          </a:p>
        </p:txBody>
      </p:sp>
      <p:sp>
        <p:nvSpPr>
          <p:cNvPr id="4" name="スライド番号プレースホルダー 3">
            <a:extLst>
              <a:ext uri="{FF2B5EF4-FFF2-40B4-BE49-F238E27FC236}">
                <a16:creationId xmlns:a16="http://schemas.microsoft.com/office/drawing/2014/main" id="{0A68016A-3E21-4E08-8BF2-3C21D69F9EA3}"/>
              </a:ext>
            </a:extLst>
          </p:cNvPr>
          <p:cNvSpPr>
            <a:spLocks noGrp="1"/>
          </p:cNvSpPr>
          <p:nvPr>
            <p:ph type="sldNum" sz="quarter" idx="12"/>
          </p:nvPr>
        </p:nvSpPr>
        <p:spPr/>
        <p:txBody>
          <a:bodyPr/>
          <a:lstStyle/>
          <a:p>
            <a:fld id="{5D84065D-F351-4B03-BD91-D8A6B8D4B362}" type="slidenum">
              <a:rPr lang="en-US" altLang="ja-JP" smtClean="0"/>
              <a:pPr/>
              <a:t>13</a:t>
            </a:fld>
            <a:endParaRPr lang="ja-JP" altLang="en-US" dirty="0"/>
          </a:p>
        </p:txBody>
      </p:sp>
    </p:spTree>
    <p:extLst>
      <p:ext uri="{BB962C8B-B14F-4D97-AF65-F5344CB8AC3E}">
        <p14:creationId xmlns:p14="http://schemas.microsoft.com/office/powerpoint/2010/main" val="4011814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CE641F-D219-47FC-8FB5-F8A0237861C6}"/>
              </a:ext>
            </a:extLst>
          </p:cNvPr>
          <p:cNvSpPr>
            <a:spLocks noGrp="1"/>
          </p:cNvSpPr>
          <p:nvPr>
            <p:ph type="title"/>
          </p:nvPr>
        </p:nvSpPr>
        <p:spPr>
          <a:xfrm>
            <a:off x="1295402" y="982132"/>
            <a:ext cx="9601196" cy="1303867"/>
          </a:xfrm>
        </p:spPr>
        <p:txBody>
          <a:bodyPr>
            <a:normAutofit/>
          </a:bodyPr>
          <a:lstStyle/>
          <a:p>
            <a:r>
              <a:rPr lang="en-US" altLang="ja-JP" dirty="0" err="1">
                <a:solidFill>
                  <a:srgbClr val="262626"/>
                </a:solidFill>
              </a:rPr>
              <a:t>Onsen</a:t>
            </a:r>
            <a:r>
              <a:rPr lang="en-US" altLang="ja-JP" dirty="0">
                <a:solidFill>
                  <a:srgbClr val="262626"/>
                </a:solidFill>
              </a:rPr>
              <a:t> UI</a:t>
            </a:r>
            <a:r>
              <a:rPr lang="ja-JP" altLang="en-US" dirty="0">
                <a:solidFill>
                  <a:srgbClr val="262626"/>
                </a:solidFill>
              </a:rPr>
              <a:t>のサンプル</a:t>
            </a:r>
            <a:endParaRPr kumimoji="1" lang="ja-JP" altLang="en-US" dirty="0">
              <a:solidFill>
                <a:srgbClr val="262626"/>
              </a:solidFill>
            </a:endParaRPr>
          </a:p>
        </p:txBody>
      </p:sp>
      <p:sp>
        <p:nvSpPr>
          <p:cNvPr id="3" name="コンテンツ プレースホルダー 2">
            <a:extLst>
              <a:ext uri="{FF2B5EF4-FFF2-40B4-BE49-F238E27FC236}">
                <a16:creationId xmlns:a16="http://schemas.microsoft.com/office/drawing/2014/main" id="{53E5A921-ADE4-4009-9DF2-69DE066244F5}"/>
              </a:ext>
            </a:extLst>
          </p:cNvPr>
          <p:cNvSpPr>
            <a:spLocks noGrp="1"/>
          </p:cNvSpPr>
          <p:nvPr>
            <p:ph idx="1"/>
          </p:nvPr>
        </p:nvSpPr>
        <p:spPr>
          <a:xfrm>
            <a:off x="1295402" y="2556932"/>
            <a:ext cx="6256866" cy="3318936"/>
          </a:xfrm>
        </p:spPr>
        <p:txBody>
          <a:bodyPr>
            <a:normAutofit/>
          </a:bodyPr>
          <a:lstStyle/>
          <a:p>
            <a:r>
              <a:rPr lang="ja-JP" altLang="en-US" dirty="0">
                <a:solidFill>
                  <a:srgbClr val="262626"/>
                </a:solidFill>
              </a:rPr>
              <a:t>通常の</a:t>
            </a:r>
            <a:r>
              <a:rPr lang="en-US" altLang="ja-JP" dirty="0">
                <a:solidFill>
                  <a:srgbClr val="262626"/>
                </a:solidFill>
              </a:rPr>
              <a:t>INPUT</a:t>
            </a:r>
            <a:r>
              <a:rPr lang="ja-JP" altLang="en-US" dirty="0">
                <a:solidFill>
                  <a:srgbClr val="262626"/>
                </a:solidFill>
              </a:rPr>
              <a:t>と</a:t>
            </a:r>
            <a:r>
              <a:rPr lang="en-US" altLang="ja-JP" dirty="0" err="1">
                <a:solidFill>
                  <a:srgbClr val="262626"/>
                </a:solidFill>
              </a:rPr>
              <a:t>Onsen</a:t>
            </a:r>
            <a:r>
              <a:rPr lang="en-US" altLang="ja-JP" dirty="0">
                <a:solidFill>
                  <a:srgbClr val="262626"/>
                </a:solidFill>
              </a:rPr>
              <a:t> UI</a:t>
            </a:r>
            <a:r>
              <a:rPr lang="ja-JP" altLang="en-US" dirty="0">
                <a:solidFill>
                  <a:srgbClr val="262626"/>
                </a:solidFill>
              </a:rPr>
              <a:t>の比較</a:t>
            </a:r>
            <a:endParaRPr lang="en-US" altLang="ja-JP" dirty="0">
              <a:solidFill>
                <a:srgbClr val="262626"/>
              </a:solidFill>
            </a:endParaRPr>
          </a:p>
          <a:p>
            <a:r>
              <a:rPr kumimoji="1" lang="ja-JP" altLang="en-US" dirty="0">
                <a:solidFill>
                  <a:srgbClr val="262626"/>
                </a:solidFill>
              </a:rPr>
              <a:t>とくに一番下のサンプル（</a:t>
            </a:r>
            <a:r>
              <a:rPr kumimoji="1" lang="en-US" altLang="ja-JP" dirty="0" err="1">
                <a:solidFill>
                  <a:srgbClr val="262626"/>
                </a:solidFill>
              </a:rPr>
              <a:t>Onsen</a:t>
            </a:r>
            <a:r>
              <a:rPr kumimoji="1" lang="en-US" altLang="ja-JP" dirty="0">
                <a:solidFill>
                  <a:srgbClr val="262626"/>
                </a:solidFill>
              </a:rPr>
              <a:t> UI Switch)</a:t>
            </a:r>
            <a:r>
              <a:rPr kumimoji="1" lang="ja-JP" altLang="en-US" dirty="0">
                <a:solidFill>
                  <a:srgbClr val="262626"/>
                </a:solidFill>
              </a:rPr>
              <a:t>は</a:t>
            </a:r>
            <a:br>
              <a:rPr kumimoji="1" lang="en-US" altLang="ja-JP" dirty="0">
                <a:solidFill>
                  <a:srgbClr val="262626"/>
                </a:solidFill>
              </a:rPr>
            </a:br>
            <a:r>
              <a:rPr kumimoji="1" lang="ja-JP" altLang="en-US" dirty="0">
                <a:solidFill>
                  <a:srgbClr val="262626"/>
                </a:solidFill>
              </a:rPr>
              <a:t>スマホアプリらしさが出ている</a:t>
            </a:r>
            <a:r>
              <a:rPr kumimoji="1" lang="en-US" altLang="ja-JP" dirty="0">
                <a:solidFill>
                  <a:srgbClr val="262626"/>
                </a:solidFill>
              </a:rPr>
              <a:t>UI</a:t>
            </a:r>
            <a:r>
              <a:rPr kumimoji="1" lang="ja-JP" altLang="en-US" dirty="0">
                <a:solidFill>
                  <a:srgbClr val="262626"/>
                </a:solidFill>
              </a:rPr>
              <a:t>と言える</a:t>
            </a:r>
          </a:p>
        </p:txBody>
      </p:sp>
      <p:pic>
        <p:nvPicPr>
          <p:cNvPr id="8" name="図 7" descr="スクリーンショット が含まれている画像&#10;&#10;自動的に生成された説明">
            <a:extLst>
              <a:ext uri="{FF2B5EF4-FFF2-40B4-BE49-F238E27FC236}">
                <a16:creationId xmlns:a16="http://schemas.microsoft.com/office/drawing/2014/main" id="{C404EFD6-59E3-40A5-9B2D-F13591FF651B}"/>
              </a:ext>
            </a:extLst>
          </p:cNvPr>
          <p:cNvPicPr>
            <a:picLocks noChangeAspect="1"/>
          </p:cNvPicPr>
          <p:nvPr/>
        </p:nvPicPr>
        <p:blipFill>
          <a:blip r:embed="rId3"/>
          <a:stretch>
            <a:fillRect/>
          </a:stretch>
        </p:blipFill>
        <p:spPr>
          <a:xfrm>
            <a:off x="8085026" y="2893195"/>
            <a:ext cx="2739728" cy="2468609"/>
          </a:xfrm>
          <a:prstGeom prst="rect">
            <a:avLst/>
          </a:prstGeom>
          <a:ln w="57150" cmpd="thickThin">
            <a:solidFill>
              <a:srgbClr val="7F7F7F"/>
            </a:solidFill>
            <a:miter lim="800000"/>
          </a:ln>
        </p:spPr>
      </p:pic>
      <p:sp>
        <p:nvSpPr>
          <p:cNvPr id="4" name="スライド番号プレースホルダー 3">
            <a:extLst>
              <a:ext uri="{FF2B5EF4-FFF2-40B4-BE49-F238E27FC236}">
                <a16:creationId xmlns:a16="http://schemas.microsoft.com/office/drawing/2014/main" id="{01D9D5B1-CD9C-4240-A5E7-9C90C3350BFE}"/>
              </a:ext>
            </a:extLst>
          </p:cNvPr>
          <p:cNvSpPr>
            <a:spLocks noGrp="1"/>
          </p:cNvSpPr>
          <p:nvPr>
            <p:ph type="sldNum" sz="quarter" idx="12"/>
          </p:nvPr>
        </p:nvSpPr>
        <p:spPr>
          <a:xfrm>
            <a:off x="10353901" y="5969000"/>
            <a:ext cx="542697" cy="279400"/>
          </a:xfrm>
        </p:spPr>
        <p:txBody>
          <a:bodyPr>
            <a:normAutofit fontScale="55000" lnSpcReduction="20000"/>
          </a:bodyPr>
          <a:lstStyle/>
          <a:p>
            <a:pPr>
              <a:spcAft>
                <a:spcPts val="600"/>
              </a:spcAft>
            </a:pPr>
            <a:fld id="{5D84065D-F351-4B03-BD91-D8A6B8D4B362}" type="slidenum">
              <a:rPr lang="en-US" altLang="ja-JP">
                <a:solidFill>
                  <a:srgbClr val="000000"/>
                </a:solidFill>
              </a:rPr>
              <a:pPr>
                <a:spcAft>
                  <a:spcPts val="600"/>
                </a:spcAft>
              </a:pPr>
              <a:t>14</a:t>
            </a:fld>
            <a:endParaRPr lang="ja-JP" altLang="en-US">
              <a:solidFill>
                <a:srgbClr val="000000"/>
              </a:solidFill>
            </a:endParaRPr>
          </a:p>
        </p:txBody>
      </p:sp>
    </p:spTree>
    <p:extLst>
      <p:ext uri="{BB962C8B-B14F-4D97-AF65-F5344CB8AC3E}">
        <p14:creationId xmlns:p14="http://schemas.microsoft.com/office/powerpoint/2010/main" val="348339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CE641F-D219-47FC-8FB5-F8A0237861C6}"/>
              </a:ext>
            </a:extLst>
          </p:cNvPr>
          <p:cNvSpPr>
            <a:spLocks noGrp="1"/>
          </p:cNvSpPr>
          <p:nvPr>
            <p:ph type="title"/>
          </p:nvPr>
        </p:nvSpPr>
        <p:spPr>
          <a:xfrm>
            <a:off x="1295402" y="982132"/>
            <a:ext cx="9601196" cy="1303867"/>
          </a:xfrm>
        </p:spPr>
        <p:txBody>
          <a:bodyPr>
            <a:normAutofit/>
          </a:bodyPr>
          <a:lstStyle/>
          <a:p>
            <a:r>
              <a:rPr lang="en-US" altLang="ja-JP" dirty="0" err="1">
                <a:solidFill>
                  <a:srgbClr val="262626"/>
                </a:solidFill>
              </a:rPr>
              <a:t>Onsen</a:t>
            </a:r>
            <a:r>
              <a:rPr lang="en-US" altLang="ja-JP" dirty="0">
                <a:solidFill>
                  <a:srgbClr val="262626"/>
                </a:solidFill>
              </a:rPr>
              <a:t> UI</a:t>
            </a:r>
            <a:r>
              <a:rPr lang="ja-JP" altLang="en-US" dirty="0">
                <a:solidFill>
                  <a:srgbClr val="262626"/>
                </a:solidFill>
              </a:rPr>
              <a:t>の基礎①</a:t>
            </a:r>
            <a:endParaRPr kumimoji="1" lang="ja-JP" altLang="en-US" dirty="0">
              <a:solidFill>
                <a:srgbClr val="262626"/>
              </a:solidFill>
            </a:endParaRPr>
          </a:p>
        </p:txBody>
      </p:sp>
      <p:sp>
        <p:nvSpPr>
          <p:cNvPr id="3" name="コンテンツ プレースホルダー 2">
            <a:extLst>
              <a:ext uri="{FF2B5EF4-FFF2-40B4-BE49-F238E27FC236}">
                <a16:creationId xmlns:a16="http://schemas.microsoft.com/office/drawing/2014/main" id="{53E5A921-ADE4-4009-9DF2-69DE066244F5}"/>
              </a:ext>
            </a:extLst>
          </p:cNvPr>
          <p:cNvSpPr>
            <a:spLocks noGrp="1"/>
          </p:cNvSpPr>
          <p:nvPr>
            <p:ph idx="1"/>
          </p:nvPr>
        </p:nvSpPr>
        <p:spPr>
          <a:xfrm>
            <a:off x="1295402" y="2556932"/>
            <a:ext cx="9601196" cy="3318936"/>
          </a:xfrm>
        </p:spPr>
        <p:txBody>
          <a:bodyPr>
            <a:normAutofit/>
          </a:bodyPr>
          <a:lstStyle/>
          <a:p>
            <a:r>
              <a:rPr lang="en-US" altLang="ja-JP" dirty="0" err="1">
                <a:solidFill>
                  <a:srgbClr val="262626"/>
                </a:solidFill>
              </a:rPr>
              <a:t>Onsen</a:t>
            </a:r>
            <a:r>
              <a:rPr lang="en-US" altLang="ja-JP" dirty="0">
                <a:solidFill>
                  <a:srgbClr val="262626"/>
                </a:solidFill>
              </a:rPr>
              <a:t> UI</a:t>
            </a:r>
            <a:r>
              <a:rPr lang="ja-JP" altLang="en-US" dirty="0">
                <a:solidFill>
                  <a:srgbClr val="262626"/>
                </a:solidFill>
              </a:rPr>
              <a:t>の「ページ」 </a:t>
            </a:r>
            <a:r>
              <a:rPr lang="en-US" altLang="ja-JP" dirty="0">
                <a:solidFill>
                  <a:srgbClr val="262626"/>
                </a:solidFill>
              </a:rPr>
              <a:t>…… </a:t>
            </a:r>
            <a:r>
              <a:rPr lang="en-US" altLang="ja-JP" dirty="0" err="1">
                <a:solidFill>
                  <a:srgbClr val="262626"/>
                </a:solidFill>
                <a:latin typeface="Consolas" panose="020B0609020204030204" pitchFamily="49" charset="0"/>
              </a:rPr>
              <a:t>ons</a:t>
            </a:r>
            <a:r>
              <a:rPr lang="en-US" altLang="ja-JP" dirty="0">
                <a:solidFill>
                  <a:srgbClr val="262626"/>
                </a:solidFill>
                <a:latin typeface="Consolas" panose="020B0609020204030204" pitchFamily="49" charset="0"/>
              </a:rPr>
              <a:t>-page</a:t>
            </a:r>
            <a:r>
              <a:rPr lang="ja-JP" altLang="en-US" dirty="0">
                <a:solidFill>
                  <a:srgbClr val="262626"/>
                </a:solidFill>
              </a:rPr>
              <a:t>コンポーネントを使用</a:t>
            </a:r>
            <a:endParaRPr lang="en-US" altLang="ja-JP" dirty="0">
              <a:solidFill>
                <a:srgbClr val="262626"/>
              </a:solidFill>
            </a:endParaRPr>
          </a:p>
          <a:p>
            <a:r>
              <a:rPr lang="ja-JP" altLang="en-US" dirty="0">
                <a:solidFill>
                  <a:srgbClr val="262626"/>
                </a:solidFill>
              </a:rPr>
              <a:t>ページとツールバーを持つサンプルページ</a:t>
            </a:r>
            <a:endParaRPr lang="en-US" altLang="ja-JP" dirty="0">
              <a:solidFill>
                <a:srgbClr val="262626"/>
              </a:solidFill>
            </a:endParaRPr>
          </a:p>
          <a:p>
            <a:endParaRPr kumimoji="1" lang="ja-JP" altLang="en-US" dirty="0">
              <a:solidFill>
                <a:srgbClr val="262626"/>
              </a:solidFill>
            </a:endParaRPr>
          </a:p>
        </p:txBody>
      </p:sp>
      <p:sp>
        <p:nvSpPr>
          <p:cNvPr id="4" name="スライド番号プレースホルダー 3">
            <a:extLst>
              <a:ext uri="{FF2B5EF4-FFF2-40B4-BE49-F238E27FC236}">
                <a16:creationId xmlns:a16="http://schemas.microsoft.com/office/drawing/2014/main" id="{01D9D5B1-CD9C-4240-A5E7-9C90C3350BFE}"/>
              </a:ext>
            </a:extLst>
          </p:cNvPr>
          <p:cNvSpPr>
            <a:spLocks noGrp="1"/>
          </p:cNvSpPr>
          <p:nvPr>
            <p:ph type="sldNum" sz="quarter" idx="12"/>
          </p:nvPr>
        </p:nvSpPr>
        <p:spPr>
          <a:xfrm>
            <a:off x="10353901" y="5969000"/>
            <a:ext cx="542697" cy="279400"/>
          </a:xfrm>
        </p:spPr>
        <p:txBody>
          <a:bodyPr>
            <a:normAutofit fontScale="55000" lnSpcReduction="20000"/>
          </a:bodyPr>
          <a:lstStyle/>
          <a:p>
            <a:pPr>
              <a:spcAft>
                <a:spcPts val="600"/>
              </a:spcAft>
            </a:pPr>
            <a:fld id="{5D84065D-F351-4B03-BD91-D8A6B8D4B362}" type="slidenum">
              <a:rPr lang="en-US" altLang="ja-JP">
                <a:solidFill>
                  <a:srgbClr val="000000"/>
                </a:solidFill>
              </a:rPr>
              <a:pPr>
                <a:spcAft>
                  <a:spcPts val="600"/>
                </a:spcAft>
              </a:pPr>
              <a:t>15</a:t>
            </a:fld>
            <a:endParaRPr lang="ja-JP" altLang="en-US">
              <a:solidFill>
                <a:srgbClr val="000000"/>
              </a:solidFill>
            </a:endParaRPr>
          </a:p>
        </p:txBody>
      </p:sp>
      <p:sp>
        <p:nvSpPr>
          <p:cNvPr id="7" name="テキスト ボックス 6">
            <a:extLst>
              <a:ext uri="{FF2B5EF4-FFF2-40B4-BE49-F238E27FC236}">
                <a16:creationId xmlns:a16="http://schemas.microsoft.com/office/drawing/2014/main" id="{13E6F15A-7379-4624-A8B4-A03A00133B4E}"/>
              </a:ext>
            </a:extLst>
          </p:cNvPr>
          <p:cNvSpPr txBox="1"/>
          <p:nvPr/>
        </p:nvSpPr>
        <p:spPr>
          <a:xfrm>
            <a:off x="1295402" y="3722231"/>
            <a:ext cx="6675120" cy="2246769"/>
          </a:xfrm>
          <a:prstGeom prst="rect">
            <a:avLst/>
          </a:prstGeom>
          <a:solidFill>
            <a:schemeClr val="tx1"/>
          </a:solidFill>
        </p:spPr>
        <p:txBody>
          <a:bodyPr wrap="square" rtlCol="0">
            <a:spAutoFit/>
          </a:bodyPr>
          <a:lstStyle/>
          <a:p>
            <a:r>
              <a:rPr kumimoji="1" lang="en-US" altLang="ja-JP" sz="1400" dirty="0">
                <a:solidFill>
                  <a:schemeClr val="bg1"/>
                </a:solidFill>
                <a:latin typeface="Consolas" panose="020B0609020204030204" pitchFamily="49" charset="0"/>
              </a:rPr>
              <a:t>&lt;body&gt;</a:t>
            </a:r>
          </a:p>
          <a:p>
            <a:r>
              <a:rPr kumimoji="1" lang="en-US" altLang="ja-JP" sz="1400" dirty="0">
                <a:solidFill>
                  <a:schemeClr val="bg1"/>
                </a:solidFill>
                <a:latin typeface="Consolas" panose="020B0609020204030204" pitchFamily="49" charset="0"/>
              </a:rPr>
              <a:t>  &lt;</a:t>
            </a:r>
            <a:r>
              <a:rPr kumimoji="1" lang="en-US" altLang="ja-JP" sz="1400" dirty="0" err="1">
                <a:solidFill>
                  <a:schemeClr val="bg1"/>
                </a:solidFill>
                <a:latin typeface="Consolas" panose="020B0609020204030204" pitchFamily="49" charset="0"/>
              </a:rPr>
              <a:t>ons</a:t>
            </a:r>
            <a:r>
              <a:rPr kumimoji="1" lang="en-US" altLang="ja-JP" sz="1400" dirty="0">
                <a:solidFill>
                  <a:schemeClr val="bg1"/>
                </a:solidFill>
                <a:latin typeface="Consolas" panose="020B0609020204030204" pitchFamily="49" charset="0"/>
              </a:rPr>
              <a:t>-page&gt;</a:t>
            </a:r>
          </a:p>
          <a:p>
            <a:r>
              <a:rPr kumimoji="1" lang="en-US" altLang="ja-JP" sz="1400" dirty="0">
                <a:solidFill>
                  <a:schemeClr val="bg1"/>
                </a:solidFill>
                <a:latin typeface="Consolas" panose="020B0609020204030204" pitchFamily="49" charset="0"/>
              </a:rPr>
              <a:t>    &lt;</a:t>
            </a:r>
            <a:r>
              <a:rPr kumimoji="1" lang="en-US" altLang="ja-JP" sz="1400" dirty="0" err="1">
                <a:solidFill>
                  <a:schemeClr val="bg1"/>
                </a:solidFill>
                <a:latin typeface="Consolas" panose="020B0609020204030204" pitchFamily="49" charset="0"/>
              </a:rPr>
              <a:t>ons</a:t>
            </a:r>
            <a:r>
              <a:rPr kumimoji="1" lang="en-US" altLang="ja-JP" sz="1400" dirty="0">
                <a:solidFill>
                  <a:schemeClr val="bg1"/>
                </a:solidFill>
                <a:latin typeface="Consolas" panose="020B0609020204030204" pitchFamily="49" charset="0"/>
              </a:rPr>
              <a:t>-toolbar&gt;</a:t>
            </a:r>
          </a:p>
          <a:p>
            <a:r>
              <a:rPr kumimoji="1" lang="en-US" altLang="ja-JP" sz="1400" dirty="0">
                <a:solidFill>
                  <a:schemeClr val="bg1"/>
                </a:solidFill>
                <a:latin typeface="Consolas" panose="020B0609020204030204" pitchFamily="49" charset="0"/>
              </a:rPr>
              <a:t>      &lt;div class=”center”&gt;Toolbar&lt;/div&gt;</a:t>
            </a:r>
          </a:p>
          <a:p>
            <a:r>
              <a:rPr kumimoji="1" lang="en-US" altLang="ja-JP" sz="1400" dirty="0">
                <a:solidFill>
                  <a:schemeClr val="bg1"/>
                </a:solidFill>
                <a:latin typeface="Consolas" panose="020B0609020204030204" pitchFamily="49" charset="0"/>
              </a:rPr>
              <a:t>    &lt;/</a:t>
            </a:r>
            <a:r>
              <a:rPr kumimoji="1" lang="en-US" altLang="ja-JP" sz="1400" dirty="0" err="1">
                <a:solidFill>
                  <a:schemeClr val="bg1"/>
                </a:solidFill>
                <a:latin typeface="Consolas" panose="020B0609020204030204" pitchFamily="49" charset="0"/>
              </a:rPr>
              <a:t>ons</a:t>
            </a:r>
            <a:r>
              <a:rPr kumimoji="1" lang="en-US" altLang="ja-JP" sz="1400" dirty="0">
                <a:solidFill>
                  <a:schemeClr val="bg1"/>
                </a:solidFill>
                <a:latin typeface="Consolas" panose="020B0609020204030204" pitchFamily="49" charset="0"/>
              </a:rPr>
              <a:t>-toolbar&gt;</a:t>
            </a:r>
          </a:p>
          <a:p>
            <a:endParaRPr kumimoji="1" lang="en-US" altLang="ja-JP" sz="1400" dirty="0">
              <a:solidFill>
                <a:schemeClr val="bg1"/>
              </a:solidFill>
              <a:latin typeface="Consolas" panose="020B0609020204030204" pitchFamily="49" charset="0"/>
            </a:endParaRPr>
          </a:p>
          <a:p>
            <a:r>
              <a:rPr kumimoji="1" lang="en-US" altLang="ja-JP" sz="1400" dirty="0">
                <a:solidFill>
                  <a:schemeClr val="bg1"/>
                </a:solidFill>
                <a:latin typeface="Consolas" panose="020B0609020204030204" pitchFamily="49" charset="0"/>
              </a:rPr>
              <a:t>    &lt;!-- </a:t>
            </a:r>
            <a:r>
              <a:rPr kumimoji="1" lang="ja-JP" altLang="en-US" sz="1400" dirty="0">
                <a:solidFill>
                  <a:schemeClr val="bg1"/>
                </a:solidFill>
                <a:latin typeface="メイリオ" panose="020B0604030504040204" pitchFamily="50" charset="-128"/>
                <a:ea typeface="メイリオ" panose="020B0604030504040204" pitchFamily="50" charset="-128"/>
              </a:rPr>
              <a:t>ここにページの内容を記述します </a:t>
            </a:r>
            <a:r>
              <a:rPr kumimoji="1" lang="en-US" altLang="ja-JP" sz="1400" dirty="0">
                <a:solidFill>
                  <a:schemeClr val="bg1"/>
                </a:solidFill>
                <a:latin typeface="Consolas" panose="020B0609020204030204" pitchFamily="49" charset="0"/>
              </a:rPr>
              <a:t>--&gt;</a:t>
            </a:r>
          </a:p>
          <a:p>
            <a:endParaRPr kumimoji="1" lang="en-US" altLang="ja-JP" sz="1400" dirty="0">
              <a:solidFill>
                <a:schemeClr val="bg1"/>
              </a:solidFill>
              <a:latin typeface="Consolas" panose="020B0609020204030204" pitchFamily="49" charset="0"/>
            </a:endParaRPr>
          </a:p>
          <a:p>
            <a:r>
              <a:rPr kumimoji="1" lang="en-US" altLang="ja-JP" sz="1400" dirty="0">
                <a:solidFill>
                  <a:schemeClr val="bg1"/>
                </a:solidFill>
                <a:latin typeface="Consolas" panose="020B0609020204030204" pitchFamily="49" charset="0"/>
              </a:rPr>
              <a:t>  &lt;/</a:t>
            </a:r>
            <a:r>
              <a:rPr kumimoji="1" lang="en-US" altLang="ja-JP" sz="1400" dirty="0" err="1">
                <a:solidFill>
                  <a:schemeClr val="bg1"/>
                </a:solidFill>
                <a:latin typeface="Consolas" panose="020B0609020204030204" pitchFamily="49" charset="0"/>
              </a:rPr>
              <a:t>ons</a:t>
            </a:r>
            <a:r>
              <a:rPr kumimoji="1" lang="en-US" altLang="ja-JP" sz="1400" dirty="0">
                <a:solidFill>
                  <a:schemeClr val="bg1"/>
                </a:solidFill>
                <a:latin typeface="Consolas" panose="020B0609020204030204" pitchFamily="49" charset="0"/>
              </a:rPr>
              <a:t>-page&gt;</a:t>
            </a:r>
          </a:p>
          <a:p>
            <a:r>
              <a:rPr kumimoji="1" lang="en-US" altLang="ja-JP" sz="1400" dirty="0">
                <a:solidFill>
                  <a:schemeClr val="bg1"/>
                </a:solidFill>
                <a:latin typeface="Consolas" panose="020B0609020204030204" pitchFamily="49" charset="0"/>
              </a:rPr>
              <a:t>&lt;/body&gt;</a:t>
            </a:r>
            <a:endParaRPr kumimoji="1" lang="ja-JP" altLang="en-US" sz="14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823974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CE641F-D219-47FC-8FB5-F8A0237861C6}"/>
              </a:ext>
            </a:extLst>
          </p:cNvPr>
          <p:cNvSpPr>
            <a:spLocks noGrp="1"/>
          </p:cNvSpPr>
          <p:nvPr>
            <p:ph type="title"/>
          </p:nvPr>
        </p:nvSpPr>
        <p:spPr>
          <a:xfrm>
            <a:off x="1295402" y="982132"/>
            <a:ext cx="9601196" cy="1303867"/>
          </a:xfrm>
        </p:spPr>
        <p:txBody>
          <a:bodyPr>
            <a:normAutofit/>
          </a:bodyPr>
          <a:lstStyle/>
          <a:p>
            <a:r>
              <a:rPr lang="en-US" altLang="ja-JP" dirty="0" err="1">
                <a:solidFill>
                  <a:srgbClr val="262626"/>
                </a:solidFill>
              </a:rPr>
              <a:t>Onsen</a:t>
            </a:r>
            <a:r>
              <a:rPr lang="en-US" altLang="ja-JP" dirty="0">
                <a:solidFill>
                  <a:srgbClr val="262626"/>
                </a:solidFill>
              </a:rPr>
              <a:t> UI</a:t>
            </a:r>
            <a:r>
              <a:rPr lang="ja-JP" altLang="en-US" dirty="0">
                <a:solidFill>
                  <a:srgbClr val="262626"/>
                </a:solidFill>
              </a:rPr>
              <a:t>の基礎②</a:t>
            </a:r>
            <a:endParaRPr kumimoji="1" lang="ja-JP" altLang="en-US" dirty="0">
              <a:solidFill>
                <a:srgbClr val="262626"/>
              </a:solidFill>
            </a:endParaRPr>
          </a:p>
        </p:txBody>
      </p:sp>
      <p:sp>
        <p:nvSpPr>
          <p:cNvPr id="3" name="コンテンツ プレースホルダー 2">
            <a:extLst>
              <a:ext uri="{FF2B5EF4-FFF2-40B4-BE49-F238E27FC236}">
                <a16:creationId xmlns:a16="http://schemas.microsoft.com/office/drawing/2014/main" id="{53E5A921-ADE4-4009-9DF2-69DE066244F5}"/>
              </a:ext>
            </a:extLst>
          </p:cNvPr>
          <p:cNvSpPr>
            <a:spLocks noGrp="1"/>
          </p:cNvSpPr>
          <p:nvPr>
            <p:ph idx="1"/>
          </p:nvPr>
        </p:nvSpPr>
        <p:spPr>
          <a:xfrm>
            <a:off x="1295402" y="2556932"/>
            <a:ext cx="9601196" cy="3318936"/>
          </a:xfrm>
        </p:spPr>
        <p:txBody>
          <a:bodyPr>
            <a:normAutofit/>
          </a:bodyPr>
          <a:lstStyle/>
          <a:p>
            <a:r>
              <a:rPr lang="ja-JP" altLang="en-US" dirty="0">
                <a:solidFill>
                  <a:srgbClr val="262626"/>
                </a:solidFill>
              </a:rPr>
              <a:t>テンプレート </a:t>
            </a:r>
            <a:r>
              <a:rPr lang="en-US" altLang="ja-JP" dirty="0">
                <a:solidFill>
                  <a:srgbClr val="262626"/>
                </a:solidFill>
              </a:rPr>
              <a:t>…… </a:t>
            </a:r>
            <a:r>
              <a:rPr lang="ja-JP" altLang="en-US" dirty="0">
                <a:solidFill>
                  <a:srgbClr val="262626"/>
                </a:solidFill>
              </a:rPr>
              <a:t>実行時に構築される画面のレイアウトを定義したもの</a:t>
            </a:r>
            <a:endParaRPr lang="en-US" altLang="ja-JP" dirty="0">
              <a:solidFill>
                <a:srgbClr val="262626"/>
              </a:solidFill>
            </a:endParaRPr>
          </a:p>
          <a:p>
            <a:r>
              <a:rPr lang="ja-JP" altLang="en-US" dirty="0">
                <a:solidFill>
                  <a:srgbClr val="262626"/>
                </a:solidFill>
              </a:rPr>
              <a:t>テンプレートの定義には下記の</a:t>
            </a:r>
            <a:r>
              <a:rPr lang="en-US" altLang="ja-JP" dirty="0">
                <a:solidFill>
                  <a:srgbClr val="262626"/>
                </a:solidFill>
              </a:rPr>
              <a:t>2</a:t>
            </a:r>
            <a:r>
              <a:rPr lang="ja-JP" altLang="en-US" dirty="0">
                <a:solidFill>
                  <a:srgbClr val="262626"/>
                </a:solidFill>
              </a:rPr>
              <a:t>つの方法がある</a:t>
            </a:r>
            <a:endParaRPr lang="en-US" altLang="ja-JP" dirty="0">
              <a:solidFill>
                <a:srgbClr val="262626"/>
              </a:solidFill>
            </a:endParaRPr>
          </a:p>
          <a:p>
            <a:pPr marL="914400" lvl="1" indent="-457200">
              <a:buFont typeface="+mj-ea"/>
              <a:buAutoNum type="circleNumDbPlain"/>
            </a:pPr>
            <a:r>
              <a:rPr lang="ja-JP" altLang="en-US" dirty="0">
                <a:solidFill>
                  <a:srgbClr val="262626"/>
                </a:solidFill>
              </a:rPr>
              <a:t>別のファイル</a:t>
            </a:r>
            <a:r>
              <a:rPr lang="en-US" altLang="ja-JP" dirty="0">
                <a:solidFill>
                  <a:srgbClr val="262626"/>
                </a:solidFill>
              </a:rPr>
              <a:t>: </a:t>
            </a:r>
            <a:r>
              <a:rPr lang="en-US" altLang="ja-JP" dirty="0" err="1">
                <a:solidFill>
                  <a:srgbClr val="262626"/>
                </a:solidFill>
                <a:latin typeface="Consolas" panose="020B0609020204030204" pitchFamily="49" charset="0"/>
              </a:rPr>
              <a:t>ons</a:t>
            </a:r>
            <a:r>
              <a:rPr lang="en-US" altLang="ja-JP" dirty="0">
                <a:solidFill>
                  <a:srgbClr val="262626"/>
                </a:solidFill>
                <a:latin typeface="Consolas" panose="020B0609020204030204" pitchFamily="49" charset="0"/>
              </a:rPr>
              <a:t>-page</a:t>
            </a:r>
            <a:r>
              <a:rPr lang="ja-JP" altLang="en-US" dirty="0">
                <a:solidFill>
                  <a:srgbClr val="262626"/>
                </a:solidFill>
              </a:rPr>
              <a:t>ではじまる</a:t>
            </a:r>
            <a:r>
              <a:rPr lang="en-US" altLang="ja-JP" dirty="0">
                <a:solidFill>
                  <a:srgbClr val="262626"/>
                </a:solidFill>
              </a:rPr>
              <a:t>HTML</a:t>
            </a:r>
            <a:r>
              <a:rPr lang="ja-JP" altLang="en-US" dirty="0">
                <a:solidFill>
                  <a:srgbClr val="262626"/>
                </a:solidFill>
              </a:rPr>
              <a:t>ファイルをテンプレートとして利用する。</a:t>
            </a:r>
            <a:r>
              <a:rPr lang="en-US" altLang="ja-JP" dirty="0">
                <a:solidFill>
                  <a:srgbClr val="262626"/>
                </a:solidFill>
              </a:rPr>
              <a:t>ID</a:t>
            </a:r>
            <a:r>
              <a:rPr lang="ja-JP" altLang="en-US" dirty="0">
                <a:solidFill>
                  <a:srgbClr val="262626"/>
                </a:solidFill>
              </a:rPr>
              <a:t>はそのプロジェクトのパス（例えば</a:t>
            </a:r>
            <a:r>
              <a:rPr lang="en-US" altLang="ja-JP" dirty="0">
                <a:solidFill>
                  <a:srgbClr val="262626"/>
                </a:solidFill>
                <a:latin typeface="Consolas" panose="020B0609020204030204" pitchFamily="49" charset="0"/>
              </a:rPr>
              <a:t>./my/views/page1.html</a:t>
            </a:r>
            <a:r>
              <a:rPr lang="ja-JP" altLang="en-US" dirty="0">
                <a:solidFill>
                  <a:srgbClr val="262626"/>
                </a:solidFill>
              </a:rPr>
              <a:t>）となる</a:t>
            </a:r>
            <a:endParaRPr lang="en-US" altLang="ja-JP" dirty="0">
              <a:solidFill>
                <a:srgbClr val="262626"/>
              </a:solidFill>
            </a:endParaRPr>
          </a:p>
          <a:p>
            <a:pPr marL="914400" lvl="1" indent="-457200">
              <a:buFont typeface="+mj-ea"/>
              <a:buAutoNum type="circleNumDbPlain"/>
            </a:pPr>
            <a:r>
              <a:rPr lang="en-US" altLang="ja-JP" dirty="0">
                <a:solidFill>
                  <a:srgbClr val="262626"/>
                </a:solidFill>
              </a:rPr>
              <a:t>index.html</a:t>
            </a:r>
            <a:r>
              <a:rPr lang="ja-JP" altLang="en-US" dirty="0">
                <a:solidFill>
                  <a:srgbClr val="262626"/>
                </a:solidFill>
              </a:rPr>
              <a:t>内に</a:t>
            </a:r>
            <a:r>
              <a:rPr lang="en-US" altLang="ja-JP" dirty="0">
                <a:solidFill>
                  <a:srgbClr val="262626"/>
                </a:solidFill>
              </a:rPr>
              <a:t>&lt;template&gt;</a:t>
            </a:r>
            <a:r>
              <a:rPr lang="ja-JP" altLang="en-US" dirty="0">
                <a:solidFill>
                  <a:srgbClr val="262626"/>
                </a:solidFill>
              </a:rPr>
              <a:t>要素を定義する</a:t>
            </a:r>
            <a:r>
              <a:rPr lang="en-US" altLang="ja-JP" dirty="0">
                <a:solidFill>
                  <a:srgbClr val="262626"/>
                </a:solidFill>
              </a:rPr>
              <a:t>: </a:t>
            </a:r>
            <a:r>
              <a:rPr lang="ja-JP" altLang="en-US" dirty="0">
                <a:solidFill>
                  <a:srgbClr val="262626"/>
                </a:solidFill>
              </a:rPr>
              <a:t>メインファイル（</a:t>
            </a:r>
            <a:r>
              <a:rPr lang="en-US" altLang="ja-JP" dirty="0">
                <a:solidFill>
                  <a:srgbClr val="262626"/>
                </a:solidFill>
              </a:rPr>
              <a:t>index.html</a:t>
            </a:r>
            <a:r>
              <a:rPr lang="ja-JP" altLang="en-US" dirty="0">
                <a:solidFill>
                  <a:srgbClr val="262626"/>
                </a:solidFill>
              </a:rPr>
              <a:t>）内に複数のテンプレートを定義できる。</a:t>
            </a:r>
            <a:r>
              <a:rPr lang="en-US" altLang="ja-JP" dirty="0">
                <a:solidFill>
                  <a:srgbClr val="262626"/>
                </a:solidFill>
              </a:rPr>
              <a:t>HTML</a:t>
            </a:r>
            <a:r>
              <a:rPr lang="ja-JP" altLang="en-US" dirty="0">
                <a:solidFill>
                  <a:srgbClr val="262626"/>
                </a:solidFill>
              </a:rPr>
              <a:t>の</a:t>
            </a:r>
            <a:r>
              <a:rPr lang="en-US" altLang="ja-JP" dirty="0">
                <a:solidFill>
                  <a:srgbClr val="262626"/>
                </a:solidFill>
              </a:rPr>
              <a:t>template</a:t>
            </a:r>
            <a:r>
              <a:rPr lang="ja-JP" altLang="en-US" dirty="0">
                <a:solidFill>
                  <a:srgbClr val="262626"/>
                </a:solidFill>
              </a:rPr>
              <a:t>要素を使うと、別ファイルに定義されているかのように扱うことができる</a:t>
            </a:r>
            <a:endParaRPr lang="en-US" altLang="ja-JP" dirty="0">
              <a:solidFill>
                <a:srgbClr val="262626"/>
              </a:solidFill>
            </a:endParaRPr>
          </a:p>
          <a:p>
            <a:endParaRPr lang="en-US" altLang="ja-JP" dirty="0">
              <a:solidFill>
                <a:srgbClr val="262626"/>
              </a:solidFill>
            </a:endParaRPr>
          </a:p>
          <a:p>
            <a:endParaRPr kumimoji="1" lang="ja-JP" altLang="en-US" dirty="0">
              <a:solidFill>
                <a:srgbClr val="262626"/>
              </a:solidFill>
            </a:endParaRPr>
          </a:p>
        </p:txBody>
      </p:sp>
      <p:sp>
        <p:nvSpPr>
          <p:cNvPr id="4" name="スライド番号プレースホルダー 3">
            <a:extLst>
              <a:ext uri="{FF2B5EF4-FFF2-40B4-BE49-F238E27FC236}">
                <a16:creationId xmlns:a16="http://schemas.microsoft.com/office/drawing/2014/main" id="{01D9D5B1-CD9C-4240-A5E7-9C90C3350BFE}"/>
              </a:ext>
            </a:extLst>
          </p:cNvPr>
          <p:cNvSpPr>
            <a:spLocks noGrp="1"/>
          </p:cNvSpPr>
          <p:nvPr>
            <p:ph type="sldNum" sz="quarter" idx="12"/>
          </p:nvPr>
        </p:nvSpPr>
        <p:spPr>
          <a:xfrm>
            <a:off x="10353901" y="5969000"/>
            <a:ext cx="542697" cy="279400"/>
          </a:xfrm>
        </p:spPr>
        <p:txBody>
          <a:bodyPr>
            <a:normAutofit fontScale="55000" lnSpcReduction="20000"/>
          </a:bodyPr>
          <a:lstStyle/>
          <a:p>
            <a:pPr>
              <a:spcAft>
                <a:spcPts val="600"/>
              </a:spcAft>
            </a:pPr>
            <a:fld id="{5D84065D-F351-4B03-BD91-D8A6B8D4B362}" type="slidenum">
              <a:rPr lang="en-US" altLang="ja-JP">
                <a:solidFill>
                  <a:srgbClr val="000000"/>
                </a:solidFill>
              </a:rPr>
              <a:pPr>
                <a:spcAft>
                  <a:spcPts val="600"/>
                </a:spcAft>
              </a:pPr>
              <a:t>16</a:t>
            </a:fld>
            <a:endParaRPr lang="ja-JP" altLang="en-US">
              <a:solidFill>
                <a:srgbClr val="000000"/>
              </a:solidFill>
            </a:endParaRPr>
          </a:p>
        </p:txBody>
      </p:sp>
    </p:spTree>
    <p:extLst>
      <p:ext uri="{BB962C8B-B14F-4D97-AF65-F5344CB8AC3E}">
        <p14:creationId xmlns:p14="http://schemas.microsoft.com/office/powerpoint/2010/main" val="3228736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CE641F-D219-47FC-8FB5-F8A0237861C6}"/>
              </a:ext>
            </a:extLst>
          </p:cNvPr>
          <p:cNvSpPr>
            <a:spLocks noGrp="1"/>
          </p:cNvSpPr>
          <p:nvPr>
            <p:ph type="title"/>
          </p:nvPr>
        </p:nvSpPr>
        <p:spPr>
          <a:xfrm>
            <a:off x="1295402" y="982132"/>
            <a:ext cx="9601196" cy="1303867"/>
          </a:xfrm>
        </p:spPr>
        <p:txBody>
          <a:bodyPr>
            <a:normAutofit/>
          </a:bodyPr>
          <a:lstStyle/>
          <a:p>
            <a:r>
              <a:rPr kumimoji="1" lang="ja-JP" altLang="en-US" dirty="0">
                <a:solidFill>
                  <a:srgbClr val="262626"/>
                </a:solidFill>
              </a:rPr>
              <a:t>①の例</a:t>
            </a:r>
          </a:p>
        </p:txBody>
      </p:sp>
      <p:sp>
        <p:nvSpPr>
          <p:cNvPr id="4" name="スライド番号プレースホルダー 3">
            <a:extLst>
              <a:ext uri="{FF2B5EF4-FFF2-40B4-BE49-F238E27FC236}">
                <a16:creationId xmlns:a16="http://schemas.microsoft.com/office/drawing/2014/main" id="{01D9D5B1-CD9C-4240-A5E7-9C90C3350BFE}"/>
              </a:ext>
            </a:extLst>
          </p:cNvPr>
          <p:cNvSpPr>
            <a:spLocks noGrp="1"/>
          </p:cNvSpPr>
          <p:nvPr>
            <p:ph type="sldNum" sz="quarter" idx="12"/>
          </p:nvPr>
        </p:nvSpPr>
        <p:spPr>
          <a:xfrm>
            <a:off x="10353901" y="5969000"/>
            <a:ext cx="542697" cy="279400"/>
          </a:xfrm>
        </p:spPr>
        <p:txBody>
          <a:bodyPr>
            <a:normAutofit fontScale="55000" lnSpcReduction="20000"/>
          </a:bodyPr>
          <a:lstStyle/>
          <a:p>
            <a:pPr>
              <a:spcAft>
                <a:spcPts val="600"/>
              </a:spcAft>
            </a:pPr>
            <a:fld id="{5D84065D-F351-4B03-BD91-D8A6B8D4B362}" type="slidenum">
              <a:rPr lang="en-US" altLang="ja-JP">
                <a:solidFill>
                  <a:srgbClr val="000000"/>
                </a:solidFill>
              </a:rPr>
              <a:pPr>
                <a:spcAft>
                  <a:spcPts val="600"/>
                </a:spcAft>
              </a:pPr>
              <a:t>17</a:t>
            </a:fld>
            <a:endParaRPr lang="ja-JP" altLang="en-US">
              <a:solidFill>
                <a:srgbClr val="000000"/>
              </a:solidFill>
            </a:endParaRPr>
          </a:p>
        </p:txBody>
      </p:sp>
      <p:sp>
        <p:nvSpPr>
          <p:cNvPr id="5" name="テキスト ボックス 4">
            <a:extLst>
              <a:ext uri="{FF2B5EF4-FFF2-40B4-BE49-F238E27FC236}">
                <a16:creationId xmlns:a16="http://schemas.microsoft.com/office/drawing/2014/main" id="{7C737B31-E3AE-41C1-9E57-30A2EB7A5302}"/>
              </a:ext>
            </a:extLst>
          </p:cNvPr>
          <p:cNvSpPr txBox="1"/>
          <p:nvPr/>
        </p:nvSpPr>
        <p:spPr>
          <a:xfrm>
            <a:off x="1295402" y="4097729"/>
            <a:ext cx="4259578" cy="1384995"/>
          </a:xfrm>
          <a:prstGeom prst="rect">
            <a:avLst/>
          </a:prstGeom>
          <a:solidFill>
            <a:schemeClr val="tx1"/>
          </a:solidFill>
        </p:spPr>
        <p:txBody>
          <a:bodyPr wrap="square" rtlCol="0">
            <a:spAutoFit/>
          </a:bodyPr>
          <a:lstStyle/>
          <a:p>
            <a:r>
              <a:rPr kumimoji="1" lang="en-US" altLang="ja-JP" sz="1400" dirty="0">
                <a:solidFill>
                  <a:schemeClr val="bg1"/>
                </a:solidFill>
                <a:latin typeface="Consolas" panose="020B0609020204030204" pitchFamily="49" charset="0"/>
              </a:rPr>
              <a:t> &lt;</a:t>
            </a:r>
            <a:r>
              <a:rPr kumimoji="1" lang="en-US" altLang="ja-JP" sz="1400" dirty="0" err="1">
                <a:solidFill>
                  <a:schemeClr val="bg1"/>
                </a:solidFill>
                <a:latin typeface="Consolas" panose="020B0609020204030204" pitchFamily="49" charset="0"/>
              </a:rPr>
              <a:t>ons</a:t>
            </a:r>
            <a:r>
              <a:rPr kumimoji="1" lang="en-US" altLang="ja-JP" sz="1400" dirty="0">
                <a:solidFill>
                  <a:schemeClr val="bg1"/>
                </a:solidFill>
                <a:latin typeface="Consolas" panose="020B0609020204030204" pitchFamily="49" charset="0"/>
              </a:rPr>
              <a:t>-page&gt;</a:t>
            </a:r>
          </a:p>
          <a:p>
            <a:r>
              <a:rPr kumimoji="1" lang="en-US" altLang="ja-JP" sz="1400" dirty="0">
                <a:solidFill>
                  <a:schemeClr val="bg1"/>
                </a:solidFill>
                <a:latin typeface="Consolas" panose="020B0609020204030204" pitchFamily="49" charset="0"/>
              </a:rPr>
              <a:t>    &lt;</a:t>
            </a:r>
            <a:r>
              <a:rPr kumimoji="1" lang="en-US" altLang="ja-JP" sz="1400" dirty="0" err="1">
                <a:solidFill>
                  <a:schemeClr val="bg1"/>
                </a:solidFill>
                <a:latin typeface="Consolas" panose="020B0609020204030204" pitchFamily="49" charset="0"/>
              </a:rPr>
              <a:t>ons</a:t>
            </a:r>
            <a:r>
              <a:rPr kumimoji="1" lang="en-US" altLang="ja-JP" sz="1400" dirty="0">
                <a:solidFill>
                  <a:schemeClr val="bg1"/>
                </a:solidFill>
                <a:latin typeface="Consolas" panose="020B0609020204030204" pitchFamily="49" charset="0"/>
              </a:rPr>
              <a:t>-toolbar&gt;</a:t>
            </a:r>
          </a:p>
          <a:p>
            <a:r>
              <a:rPr kumimoji="1" lang="en-US" altLang="ja-JP" sz="1400" dirty="0">
                <a:solidFill>
                  <a:schemeClr val="bg1"/>
                </a:solidFill>
                <a:latin typeface="Consolas" panose="020B0609020204030204" pitchFamily="49" charset="0"/>
              </a:rPr>
              <a:t>      &lt;div class=”center”&gt;Toolbar&lt;/div&gt;</a:t>
            </a:r>
          </a:p>
          <a:p>
            <a:r>
              <a:rPr kumimoji="1" lang="en-US" altLang="ja-JP" sz="1400" dirty="0">
                <a:solidFill>
                  <a:schemeClr val="bg1"/>
                </a:solidFill>
                <a:latin typeface="Consolas" panose="020B0609020204030204" pitchFamily="49" charset="0"/>
              </a:rPr>
              <a:t>    &lt;/</a:t>
            </a:r>
            <a:r>
              <a:rPr kumimoji="1" lang="en-US" altLang="ja-JP" sz="1400" dirty="0" err="1">
                <a:solidFill>
                  <a:schemeClr val="bg1"/>
                </a:solidFill>
                <a:latin typeface="Consolas" panose="020B0609020204030204" pitchFamily="49" charset="0"/>
              </a:rPr>
              <a:t>ons</a:t>
            </a:r>
            <a:r>
              <a:rPr kumimoji="1" lang="en-US" altLang="ja-JP" sz="1400" dirty="0">
                <a:solidFill>
                  <a:schemeClr val="bg1"/>
                </a:solidFill>
                <a:latin typeface="Consolas" panose="020B0609020204030204" pitchFamily="49" charset="0"/>
              </a:rPr>
              <a:t>-toolbar&gt;</a:t>
            </a:r>
          </a:p>
          <a:p>
            <a:r>
              <a:rPr kumimoji="1" lang="en-US" altLang="ja-JP" sz="1400" dirty="0">
                <a:solidFill>
                  <a:schemeClr val="bg1"/>
                </a:solidFill>
                <a:latin typeface="Consolas" panose="020B0609020204030204" pitchFamily="49" charset="0"/>
              </a:rPr>
              <a:t>    &lt;!-- </a:t>
            </a:r>
            <a:r>
              <a:rPr kumimoji="1" lang="ja-JP" altLang="en-US" sz="1400" dirty="0">
                <a:solidFill>
                  <a:schemeClr val="bg1"/>
                </a:solidFill>
                <a:latin typeface="メイリオ" panose="020B0604030504040204" pitchFamily="50" charset="-128"/>
                <a:ea typeface="メイリオ" panose="020B0604030504040204" pitchFamily="50" charset="-128"/>
              </a:rPr>
              <a:t>ここにページ</a:t>
            </a:r>
            <a:r>
              <a:rPr kumimoji="1" lang="en-US" altLang="ja-JP" sz="1400" dirty="0">
                <a:solidFill>
                  <a:schemeClr val="bg1"/>
                </a:solidFill>
                <a:latin typeface="メイリオ" panose="020B0604030504040204" pitchFamily="50" charset="-128"/>
                <a:ea typeface="メイリオ" panose="020B0604030504040204" pitchFamily="50" charset="-128"/>
              </a:rPr>
              <a:t>1</a:t>
            </a:r>
            <a:r>
              <a:rPr kumimoji="1" lang="ja-JP" altLang="en-US" sz="1400" dirty="0">
                <a:solidFill>
                  <a:schemeClr val="bg1"/>
                </a:solidFill>
                <a:latin typeface="メイリオ" panose="020B0604030504040204" pitchFamily="50" charset="-128"/>
                <a:ea typeface="メイリオ" panose="020B0604030504040204" pitchFamily="50" charset="-128"/>
              </a:rPr>
              <a:t>の内容を記述します </a:t>
            </a:r>
            <a:r>
              <a:rPr kumimoji="1" lang="en-US" altLang="ja-JP" sz="1400" dirty="0">
                <a:solidFill>
                  <a:schemeClr val="bg1"/>
                </a:solidFill>
                <a:latin typeface="Consolas" panose="020B0609020204030204" pitchFamily="49" charset="0"/>
              </a:rPr>
              <a:t>--&gt;</a:t>
            </a:r>
          </a:p>
          <a:p>
            <a:r>
              <a:rPr kumimoji="1" lang="ja-JP" altLang="en-US" sz="1400" dirty="0">
                <a:solidFill>
                  <a:schemeClr val="bg1"/>
                </a:solidFill>
                <a:latin typeface="Consolas" panose="020B0609020204030204" pitchFamily="49" charset="0"/>
              </a:rPr>
              <a:t>  </a:t>
            </a:r>
            <a:r>
              <a:rPr kumimoji="1" lang="en-US" altLang="ja-JP" sz="1400" dirty="0">
                <a:solidFill>
                  <a:schemeClr val="bg1"/>
                </a:solidFill>
                <a:latin typeface="Consolas" panose="020B0609020204030204" pitchFamily="49" charset="0"/>
              </a:rPr>
              <a:t>&lt;/</a:t>
            </a:r>
            <a:r>
              <a:rPr kumimoji="1" lang="en-US" altLang="ja-JP" sz="1400" dirty="0" err="1">
                <a:solidFill>
                  <a:schemeClr val="bg1"/>
                </a:solidFill>
                <a:latin typeface="Consolas" panose="020B0609020204030204" pitchFamily="49" charset="0"/>
              </a:rPr>
              <a:t>ons</a:t>
            </a:r>
            <a:r>
              <a:rPr kumimoji="1" lang="en-US" altLang="ja-JP" sz="1400" dirty="0">
                <a:solidFill>
                  <a:schemeClr val="bg1"/>
                </a:solidFill>
                <a:latin typeface="Consolas" panose="020B0609020204030204" pitchFamily="49" charset="0"/>
              </a:rPr>
              <a:t>-page&gt;</a:t>
            </a:r>
            <a:endParaRPr kumimoji="1" lang="ja-JP" altLang="en-US" sz="1400" dirty="0">
              <a:solidFill>
                <a:schemeClr val="bg1"/>
              </a:solidFill>
              <a:latin typeface="Consolas" panose="020B0609020204030204" pitchFamily="49" charset="0"/>
            </a:endParaRPr>
          </a:p>
        </p:txBody>
      </p:sp>
      <p:sp>
        <p:nvSpPr>
          <p:cNvPr id="8" name="テキスト ボックス 7">
            <a:extLst>
              <a:ext uri="{FF2B5EF4-FFF2-40B4-BE49-F238E27FC236}">
                <a16:creationId xmlns:a16="http://schemas.microsoft.com/office/drawing/2014/main" id="{C7DD2481-413B-4BB6-925E-D7678C232A51}"/>
              </a:ext>
            </a:extLst>
          </p:cNvPr>
          <p:cNvSpPr txBox="1"/>
          <p:nvPr/>
        </p:nvSpPr>
        <p:spPr>
          <a:xfrm>
            <a:off x="6637022" y="4097728"/>
            <a:ext cx="4259578" cy="1384995"/>
          </a:xfrm>
          <a:prstGeom prst="rect">
            <a:avLst/>
          </a:prstGeom>
          <a:solidFill>
            <a:schemeClr val="tx1"/>
          </a:solidFill>
        </p:spPr>
        <p:txBody>
          <a:bodyPr wrap="square" rtlCol="0">
            <a:spAutoFit/>
          </a:bodyPr>
          <a:lstStyle/>
          <a:p>
            <a:r>
              <a:rPr kumimoji="1" lang="en-US" altLang="ja-JP" sz="1400" dirty="0">
                <a:solidFill>
                  <a:schemeClr val="bg1"/>
                </a:solidFill>
                <a:latin typeface="Consolas" panose="020B0609020204030204" pitchFamily="49" charset="0"/>
              </a:rPr>
              <a:t> &lt;</a:t>
            </a:r>
            <a:r>
              <a:rPr kumimoji="1" lang="en-US" altLang="ja-JP" sz="1400" dirty="0" err="1">
                <a:solidFill>
                  <a:schemeClr val="bg1"/>
                </a:solidFill>
                <a:latin typeface="Consolas" panose="020B0609020204030204" pitchFamily="49" charset="0"/>
              </a:rPr>
              <a:t>ons</a:t>
            </a:r>
            <a:r>
              <a:rPr kumimoji="1" lang="en-US" altLang="ja-JP" sz="1400" dirty="0">
                <a:solidFill>
                  <a:schemeClr val="bg1"/>
                </a:solidFill>
                <a:latin typeface="Consolas" panose="020B0609020204030204" pitchFamily="49" charset="0"/>
              </a:rPr>
              <a:t>-page&gt;</a:t>
            </a:r>
          </a:p>
          <a:p>
            <a:r>
              <a:rPr kumimoji="1" lang="en-US" altLang="ja-JP" sz="1400" dirty="0">
                <a:solidFill>
                  <a:schemeClr val="bg1"/>
                </a:solidFill>
                <a:latin typeface="Consolas" panose="020B0609020204030204" pitchFamily="49" charset="0"/>
              </a:rPr>
              <a:t>    &lt;</a:t>
            </a:r>
            <a:r>
              <a:rPr kumimoji="1" lang="en-US" altLang="ja-JP" sz="1400" dirty="0" err="1">
                <a:solidFill>
                  <a:schemeClr val="bg1"/>
                </a:solidFill>
                <a:latin typeface="Consolas" panose="020B0609020204030204" pitchFamily="49" charset="0"/>
              </a:rPr>
              <a:t>ons</a:t>
            </a:r>
            <a:r>
              <a:rPr kumimoji="1" lang="en-US" altLang="ja-JP" sz="1400" dirty="0">
                <a:solidFill>
                  <a:schemeClr val="bg1"/>
                </a:solidFill>
                <a:latin typeface="Consolas" panose="020B0609020204030204" pitchFamily="49" charset="0"/>
              </a:rPr>
              <a:t>-toolbar&gt;</a:t>
            </a:r>
          </a:p>
          <a:p>
            <a:r>
              <a:rPr kumimoji="1" lang="en-US" altLang="ja-JP" sz="1400" dirty="0">
                <a:solidFill>
                  <a:schemeClr val="bg1"/>
                </a:solidFill>
                <a:latin typeface="Consolas" panose="020B0609020204030204" pitchFamily="49" charset="0"/>
              </a:rPr>
              <a:t>      &lt;div class=”center”&gt;Toolbar&lt;/div&gt;</a:t>
            </a:r>
          </a:p>
          <a:p>
            <a:r>
              <a:rPr kumimoji="1" lang="en-US" altLang="ja-JP" sz="1400" dirty="0">
                <a:solidFill>
                  <a:schemeClr val="bg1"/>
                </a:solidFill>
                <a:latin typeface="Consolas" panose="020B0609020204030204" pitchFamily="49" charset="0"/>
              </a:rPr>
              <a:t>    &lt;/</a:t>
            </a:r>
            <a:r>
              <a:rPr kumimoji="1" lang="en-US" altLang="ja-JP" sz="1400" dirty="0" err="1">
                <a:solidFill>
                  <a:schemeClr val="bg1"/>
                </a:solidFill>
                <a:latin typeface="Consolas" panose="020B0609020204030204" pitchFamily="49" charset="0"/>
              </a:rPr>
              <a:t>ons</a:t>
            </a:r>
            <a:r>
              <a:rPr kumimoji="1" lang="en-US" altLang="ja-JP" sz="1400" dirty="0">
                <a:solidFill>
                  <a:schemeClr val="bg1"/>
                </a:solidFill>
                <a:latin typeface="Consolas" panose="020B0609020204030204" pitchFamily="49" charset="0"/>
              </a:rPr>
              <a:t>-toolbar&gt;</a:t>
            </a:r>
          </a:p>
          <a:p>
            <a:r>
              <a:rPr kumimoji="1" lang="en-US" altLang="ja-JP" sz="1400" dirty="0">
                <a:solidFill>
                  <a:schemeClr val="bg1"/>
                </a:solidFill>
                <a:latin typeface="Consolas" panose="020B0609020204030204" pitchFamily="49" charset="0"/>
              </a:rPr>
              <a:t>    &lt;!-- </a:t>
            </a:r>
            <a:r>
              <a:rPr kumimoji="1" lang="ja-JP" altLang="en-US" sz="1400" dirty="0">
                <a:solidFill>
                  <a:schemeClr val="bg1"/>
                </a:solidFill>
                <a:latin typeface="メイリオ" panose="020B0604030504040204" pitchFamily="50" charset="-128"/>
                <a:ea typeface="メイリオ" panose="020B0604030504040204" pitchFamily="50" charset="-128"/>
              </a:rPr>
              <a:t>ここにページ</a:t>
            </a:r>
            <a:r>
              <a:rPr kumimoji="1" lang="en-US" altLang="ja-JP" sz="1400" dirty="0">
                <a:solidFill>
                  <a:schemeClr val="bg1"/>
                </a:solidFill>
                <a:latin typeface="メイリオ" panose="020B0604030504040204" pitchFamily="50" charset="-128"/>
                <a:ea typeface="メイリオ" panose="020B0604030504040204" pitchFamily="50" charset="-128"/>
              </a:rPr>
              <a:t>2</a:t>
            </a:r>
            <a:r>
              <a:rPr kumimoji="1" lang="ja-JP" altLang="en-US" sz="1400" dirty="0">
                <a:solidFill>
                  <a:schemeClr val="bg1"/>
                </a:solidFill>
                <a:latin typeface="メイリオ" panose="020B0604030504040204" pitchFamily="50" charset="-128"/>
                <a:ea typeface="メイリオ" panose="020B0604030504040204" pitchFamily="50" charset="-128"/>
              </a:rPr>
              <a:t>の内容を記述します </a:t>
            </a:r>
            <a:r>
              <a:rPr kumimoji="1" lang="en-US" altLang="ja-JP" sz="1400" dirty="0">
                <a:solidFill>
                  <a:schemeClr val="bg1"/>
                </a:solidFill>
                <a:latin typeface="Consolas" panose="020B0609020204030204" pitchFamily="49" charset="0"/>
              </a:rPr>
              <a:t>--&gt;</a:t>
            </a:r>
          </a:p>
          <a:p>
            <a:r>
              <a:rPr kumimoji="1" lang="ja-JP" altLang="en-US" sz="1400" dirty="0">
                <a:solidFill>
                  <a:schemeClr val="bg1"/>
                </a:solidFill>
                <a:latin typeface="Consolas" panose="020B0609020204030204" pitchFamily="49" charset="0"/>
              </a:rPr>
              <a:t>  </a:t>
            </a:r>
            <a:r>
              <a:rPr kumimoji="1" lang="en-US" altLang="ja-JP" sz="1400" dirty="0">
                <a:solidFill>
                  <a:schemeClr val="bg1"/>
                </a:solidFill>
                <a:latin typeface="Consolas" panose="020B0609020204030204" pitchFamily="49" charset="0"/>
              </a:rPr>
              <a:t>&lt;/</a:t>
            </a:r>
            <a:r>
              <a:rPr kumimoji="1" lang="en-US" altLang="ja-JP" sz="1400" dirty="0" err="1">
                <a:solidFill>
                  <a:schemeClr val="bg1"/>
                </a:solidFill>
                <a:latin typeface="Consolas" panose="020B0609020204030204" pitchFamily="49" charset="0"/>
              </a:rPr>
              <a:t>ons</a:t>
            </a:r>
            <a:r>
              <a:rPr kumimoji="1" lang="en-US" altLang="ja-JP" sz="1400" dirty="0">
                <a:solidFill>
                  <a:schemeClr val="bg1"/>
                </a:solidFill>
                <a:latin typeface="Consolas" panose="020B0609020204030204" pitchFamily="49" charset="0"/>
              </a:rPr>
              <a:t>-page&gt;</a:t>
            </a:r>
            <a:endParaRPr kumimoji="1" lang="ja-JP" altLang="en-US" sz="1400" dirty="0">
              <a:solidFill>
                <a:schemeClr val="bg1"/>
              </a:solidFill>
              <a:latin typeface="Consolas" panose="020B0609020204030204" pitchFamily="49" charset="0"/>
            </a:endParaRPr>
          </a:p>
        </p:txBody>
      </p:sp>
      <p:sp>
        <p:nvSpPr>
          <p:cNvPr id="9" name="テキスト ボックス 8">
            <a:extLst>
              <a:ext uri="{FF2B5EF4-FFF2-40B4-BE49-F238E27FC236}">
                <a16:creationId xmlns:a16="http://schemas.microsoft.com/office/drawing/2014/main" id="{F4ED1365-1C6E-439E-AC29-020C7A7D020D}"/>
              </a:ext>
            </a:extLst>
          </p:cNvPr>
          <p:cNvSpPr txBox="1"/>
          <p:nvPr/>
        </p:nvSpPr>
        <p:spPr>
          <a:xfrm>
            <a:off x="2647951" y="5594955"/>
            <a:ext cx="1554480" cy="400110"/>
          </a:xfrm>
          <a:prstGeom prst="rect">
            <a:avLst/>
          </a:prstGeom>
          <a:noFill/>
        </p:spPr>
        <p:txBody>
          <a:bodyPr wrap="square" rtlCol="0">
            <a:spAutoFit/>
          </a:bodyPr>
          <a:lstStyle/>
          <a:p>
            <a:pPr algn="ctr"/>
            <a:r>
              <a:rPr kumimoji="1" lang="en-US" altLang="ja-JP" sz="2000" dirty="0"/>
              <a:t>page1.html</a:t>
            </a:r>
            <a:endParaRPr kumimoji="1" lang="ja-JP" altLang="en-US" sz="2000" dirty="0"/>
          </a:p>
        </p:txBody>
      </p:sp>
      <p:sp>
        <p:nvSpPr>
          <p:cNvPr id="10" name="テキスト ボックス 9">
            <a:extLst>
              <a:ext uri="{FF2B5EF4-FFF2-40B4-BE49-F238E27FC236}">
                <a16:creationId xmlns:a16="http://schemas.microsoft.com/office/drawing/2014/main" id="{C53119C7-BDFF-4644-9DB8-A38349AA3035}"/>
              </a:ext>
            </a:extLst>
          </p:cNvPr>
          <p:cNvSpPr txBox="1"/>
          <p:nvPr/>
        </p:nvSpPr>
        <p:spPr>
          <a:xfrm>
            <a:off x="7989571" y="5594955"/>
            <a:ext cx="1554480" cy="400110"/>
          </a:xfrm>
          <a:prstGeom prst="rect">
            <a:avLst/>
          </a:prstGeom>
          <a:noFill/>
        </p:spPr>
        <p:txBody>
          <a:bodyPr wrap="square" rtlCol="0">
            <a:spAutoFit/>
          </a:bodyPr>
          <a:lstStyle/>
          <a:p>
            <a:pPr algn="ctr"/>
            <a:r>
              <a:rPr kumimoji="1" lang="en-US" altLang="ja-JP" sz="2000" dirty="0"/>
              <a:t>page2.html</a:t>
            </a:r>
            <a:endParaRPr kumimoji="1" lang="ja-JP" altLang="en-US" sz="2000" dirty="0"/>
          </a:p>
        </p:txBody>
      </p:sp>
      <p:pic>
        <p:nvPicPr>
          <p:cNvPr id="12" name="図 11" descr="黒い背景と白い文字&#10;&#10;自動的に生成された説明">
            <a:extLst>
              <a:ext uri="{FF2B5EF4-FFF2-40B4-BE49-F238E27FC236}">
                <a16:creationId xmlns:a16="http://schemas.microsoft.com/office/drawing/2014/main" id="{36693F4A-264D-44E6-ACBB-C7D82870CDB3}"/>
              </a:ext>
            </a:extLst>
          </p:cNvPr>
          <p:cNvPicPr>
            <a:picLocks noChangeAspect="1"/>
          </p:cNvPicPr>
          <p:nvPr/>
        </p:nvPicPr>
        <p:blipFill>
          <a:blip r:embed="rId3"/>
          <a:stretch>
            <a:fillRect/>
          </a:stretch>
        </p:blipFill>
        <p:spPr>
          <a:xfrm>
            <a:off x="5554980" y="2575090"/>
            <a:ext cx="859111" cy="636195"/>
          </a:xfrm>
          <a:prstGeom prst="rect">
            <a:avLst/>
          </a:prstGeom>
        </p:spPr>
      </p:pic>
      <p:sp>
        <p:nvSpPr>
          <p:cNvPr id="15" name="テキスト ボックス 14">
            <a:extLst>
              <a:ext uri="{FF2B5EF4-FFF2-40B4-BE49-F238E27FC236}">
                <a16:creationId xmlns:a16="http://schemas.microsoft.com/office/drawing/2014/main" id="{C19DC506-9011-4A01-9F64-BCBB6539EE38}"/>
              </a:ext>
            </a:extLst>
          </p:cNvPr>
          <p:cNvSpPr txBox="1"/>
          <p:nvPr/>
        </p:nvSpPr>
        <p:spPr>
          <a:xfrm>
            <a:off x="5207295" y="3228945"/>
            <a:ext cx="1554480" cy="400110"/>
          </a:xfrm>
          <a:prstGeom prst="rect">
            <a:avLst/>
          </a:prstGeom>
          <a:noFill/>
        </p:spPr>
        <p:txBody>
          <a:bodyPr wrap="square" rtlCol="0">
            <a:spAutoFit/>
          </a:bodyPr>
          <a:lstStyle/>
          <a:p>
            <a:pPr algn="ctr"/>
            <a:r>
              <a:rPr kumimoji="1" lang="en-US" altLang="ja-JP" sz="2000" dirty="0"/>
              <a:t>www</a:t>
            </a:r>
            <a:endParaRPr kumimoji="1" lang="ja-JP" altLang="en-US" sz="2000" dirty="0"/>
          </a:p>
        </p:txBody>
      </p:sp>
      <p:cxnSp>
        <p:nvCxnSpPr>
          <p:cNvPr id="14" name="コネクタ: カギ線 13">
            <a:extLst>
              <a:ext uri="{FF2B5EF4-FFF2-40B4-BE49-F238E27FC236}">
                <a16:creationId xmlns:a16="http://schemas.microsoft.com/office/drawing/2014/main" id="{B14F2CCE-B943-49D3-89DB-2C3A2F7BEEF6}"/>
              </a:ext>
            </a:extLst>
          </p:cNvPr>
          <p:cNvCxnSpPr>
            <a:cxnSpLocks/>
          </p:cNvCxnSpPr>
          <p:nvPr/>
        </p:nvCxnSpPr>
        <p:spPr>
          <a:xfrm>
            <a:off x="6637022" y="2916047"/>
            <a:ext cx="2335528" cy="1069449"/>
          </a:xfrm>
          <a:prstGeom prst="bentConnector3">
            <a:avLst>
              <a:gd name="adj1" fmla="val 99918"/>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コネクタ: カギ線 25">
            <a:extLst>
              <a:ext uri="{FF2B5EF4-FFF2-40B4-BE49-F238E27FC236}">
                <a16:creationId xmlns:a16="http://schemas.microsoft.com/office/drawing/2014/main" id="{A669A6CA-A70F-4245-A5B9-789E9AF6F4D5}"/>
              </a:ext>
            </a:extLst>
          </p:cNvPr>
          <p:cNvCxnSpPr>
            <a:cxnSpLocks/>
          </p:cNvCxnSpPr>
          <p:nvPr/>
        </p:nvCxnSpPr>
        <p:spPr>
          <a:xfrm rot="10800000" flipV="1">
            <a:off x="3166111" y="2916046"/>
            <a:ext cx="2191683" cy="1069449"/>
          </a:xfrm>
          <a:prstGeom prst="bentConnector3">
            <a:avLst>
              <a:gd name="adj1" fmla="val 100066"/>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2694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CE641F-D219-47FC-8FB5-F8A0237861C6}"/>
              </a:ext>
            </a:extLst>
          </p:cNvPr>
          <p:cNvSpPr>
            <a:spLocks noGrp="1"/>
          </p:cNvSpPr>
          <p:nvPr>
            <p:ph type="title"/>
          </p:nvPr>
        </p:nvSpPr>
        <p:spPr>
          <a:xfrm>
            <a:off x="1295402" y="982132"/>
            <a:ext cx="9601196" cy="1303867"/>
          </a:xfrm>
        </p:spPr>
        <p:txBody>
          <a:bodyPr>
            <a:normAutofit/>
          </a:bodyPr>
          <a:lstStyle/>
          <a:p>
            <a:r>
              <a:rPr lang="ja-JP" altLang="en-US" dirty="0">
                <a:solidFill>
                  <a:srgbClr val="262626"/>
                </a:solidFill>
              </a:rPr>
              <a:t>②</a:t>
            </a:r>
            <a:r>
              <a:rPr kumimoji="1" lang="ja-JP" altLang="en-US" dirty="0">
                <a:solidFill>
                  <a:srgbClr val="262626"/>
                </a:solidFill>
              </a:rPr>
              <a:t>の例</a:t>
            </a:r>
          </a:p>
        </p:txBody>
      </p:sp>
      <p:sp>
        <p:nvSpPr>
          <p:cNvPr id="4" name="スライド番号プレースホルダー 3">
            <a:extLst>
              <a:ext uri="{FF2B5EF4-FFF2-40B4-BE49-F238E27FC236}">
                <a16:creationId xmlns:a16="http://schemas.microsoft.com/office/drawing/2014/main" id="{01D9D5B1-CD9C-4240-A5E7-9C90C3350BFE}"/>
              </a:ext>
            </a:extLst>
          </p:cNvPr>
          <p:cNvSpPr>
            <a:spLocks noGrp="1"/>
          </p:cNvSpPr>
          <p:nvPr>
            <p:ph type="sldNum" sz="quarter" idx="12"/>
          </p:nvPr>
        </p:nvSpPr>
        <p:spPr>
          <a:xfrm>
            <a:off x="10353901" y="5969000"/>
            <a:ext cx="542697" cy="279400"/>
          </a:xfrm>
        </p:spPr>
        <p:txBody>
          <a:bodyPr>
            <a:normAutofit fontScale="55000" lnSpcReduction="20000"/>
          </a:bodyPr>
          <a:lstStyle/>
          <a:p>
            <a:pPr>
              <a:spcAft>
                <a:spcPts val="600"/>
              </a:spcAft>
            </a:pPr>
            <a:fld id="{5D84065D-F351-4B03-BD91-D8A6B8D4B362}" type="slidenum">
              <a:rPr lang="en-US" altLang="ja-JP">
                <a:solidFill>
                  <a:srgbClr val="000000"/>
                </a:solidFill>
              </a:rPr>
              <a:pPr>
                <a:spcAft>
                  <a:spcPts val="600"/>
                </a:spcAft>
              </a:pPr>
              <a:t>18</a:t>
            </a:fld>
            <a:endParaRPr lang="ja-JP" altLang="en-US">
              <a:solidFill>
                <a:srgbClr val="000000"/>
              </a:solidFill>
            </a:endParaRPr>
          </a:p>
        </p:txBody>
      </p:sp>
      <p:sp>
        <p:nvSpPr>
          <p:cNvPr id="5" name="テキスト ボックス 4">
            <a:extLst>
              <a:ext uri="{FF2B5EF4-FFF2-40B4-BE49-F238E27FC236}">
                <a16:creationId xmlns:a16="http://schemas.microsoft.com/office/drawing/2014/main" id="{7C737B31-E3AE-41C1-9E57-30A2EB7A5302}"/>
              </a:ext>
            </a:extLst>
          </p:cNvPr>
          <p:cNvSpPr txBox="1"/>
          <p:nvPr/>
        </p:nvSpPr>
        <p:spPr>
          <a:xfrm>
            <a:off x="3326129" y="2694126"/>
            <a:ext cx="5539739" cy="3754874"/>
          </a:xfrm>
          <a:prstGeom prst="rect">
            <a:avLst/>
          </a:prstGeom>
          <a:solidFill>
            <a:schemeClr val="tx1"/>
          </a:solidFill>
        </p:spPr>
        <p:txBody>
          <a:bodyPr wrap="square" rtlCol="0">
            <a:spAutoFit/>
          </a:bodyPr>
          <a:lstStyle/>
          <a:p>
            <a:r>
              <a:rPr kumimoji="1" lang="en-US" altLang="ja-JP" sz="1400" dirty="0">
                <a:solidFill>
                  <a:schemeClr val="bg1"/>
                </a:solidFill>
                <a:latin typeface="Consolas" panose="020B0609020204030204" pitchFamily="49" charset="0"/>
              </a:rPr>
              <a:t>&lt;template id="page1.html"&gt;</a:t>
            </a:r>
          </a:p>
          <a:p>
            <a:r>
              <a:rPr kumimoji="1" lang="en-US" altLang="ja-JP" sz="1400" dirty="0">
                <a:solidFill>
                  <a:schemeClr val="bg1"/>
                </a:solidFill>
                <a:latin typeface="Consolas" panose="020B0609020204030204" pitchFamily="49" charset="0"/>
              </a:rPr>
              <a:t>  &lt;</a:t>
            </a:r>
            <a:r>
              <a:rPr kumimoji="1" lang="en-US" altLang="ja-JP" sz="1400" dirty="0" err="1">
                <a:solidFill>
                  <a:schemeClr val="bg1"/>
                </a:solidFill>
                <a:latin typeface="Consolas" panose="020B0609020204030204" pitchFamily="49" charset="0"/>
              </a:rPr>
              <a:t>ons</a:t>
            </a:r>
            <a:r>
              <a:rPr kumimoji="1" lang="en-US" altLang="ja-JP" sz="1400" dirty="0">
                <a:solidFill>
                  <a:schemeClr val="bg1"/>
                </a:solidFill>
                <a:latin typeface="Consolas" panose="020B0609020204030204" pitchFamily="49" charset="0"/>
              </a:rPr>
              <a:t>-page&gt;</a:t>
            </a:r>
          </a:p>
          <a:p>
            <a:r>
              <a:rPr kumimoji="1" lang="en-US" altLang="ja-JP" sz="1400" dirty="0">
                <a:solidFill>
                  <a:schemeClr val="bg1"/>
                </a:solidFill>
                <a:latin typeface="Consolas" panose="020B0609020204030204" pitchFamily="49" charset="0"/>
              </a:rPr>
              <a:t>    &lt;</a:t>
            </a:r>
            <a:r>
              <a:rPr kumimoji="1" lang="en-US" altLang="ja-JP" sz="1400" dirty="0" err="1">
                <a:solidFill>
                  <a:schemeClr val="bg1"/>
                </a:solidFill>
                <a:latin typeface="Consolas" panose="020B0609020204030204" pitchFamily="49" charset="0"/>
              </a:rPr>
              <a:t>ons</a:t>
            </a:r>
            <a:r>
              <a:rPr kumimoji="1" lang="en-US" altLang="ja-JP" sz="1400" dirty="0">
                <a:solidFill>
                  <a:schemeClr val="bg1"/>
                </a:solidFill>
                <a:latin typeface="Consolas" panose="020B0609020204030204" pitchFamily="49" charset="0"/>
              </a:rPr>
              <a:t>-toolbar&gt;</a:t>
            </a:r>
          </a:p>
          <a:p>
            <a:r>
              <a:rPr kumimoji="1" lang="en-US" altLang="ja-JP" sz="1400" dirty="0">
                <a:solidFill>
                  <a:schemeClr val="bg1"/>
                </a:solidFill>
                <a:latin typeface="Consolas" panose="020B0609020204030204" pitchFamily="49" charset="0"/>
              </a:rPr>
              <a:t>      &lt;div class=”center”&gt;Toolbar&lt;/div&gt;</a:t>
            </a:r>
          </a:p>
          <a:p>
            <a:r>
              <a:rPr kumimoji="1" lang="en-US" altLang="ja-JP" sz="1400" dirty="0">
                <a:solidFill>
                  <a:schemeClr val="bg1"/>
                </a:solidFill>
                <a:latin typeface="Consolas" panose="020B0609020204030204" pitchFamily="49" charset="0"/>
              </a:rPr>
              <a:t>    &lt;/</a:t>
            </a:r>
            <a:r>
              <a:rPr kumimoji="1" lang="en-US" altLang="ja-JP" sz="1400" dirty="0" err="1">
                <a:solidFill>
                  <a:schemeClr val="bg1"/>
                </a:solidFill>
                <a:latin typeface="Consolas" panose="020B0609020204030204" pitchFamily="49" charset="0"/>
              </a:rPr>
              <a:t>ons</a:t>
            </a:r>
            <a:r>
              <a:rPr kumimoji="1" lang="en-US" altLang="ja-JP" sz="1400" dirty="0">
                <a:solidFill>
                  <a:schemeClr val="bg1"/>
                </a:solidFill>
                <a:latin typeface="Consolas" panose="020B0609020204030204" pitchFamily="49" charset="0"/>
              </a:rPr>
              <a:t>-toolbar&gt;</a:t>
            </a:r>
          </a:p>
          <a:p>
            <a:r>
              <a:rPr kumimoji="1" lang="en-US" altLang="ja-JP" sz="1400" dirty="0">
                <a:solidFill>
                  <a:schemeClr val="bg1"/>
                </a:solidFill>
                <a:latin typeface="Consolas" panose="020B0609020204030204" pitchFamily="49" charset="0"/>
              </a:rPr>
              <a:t>    &lt;!-- </a:t>
            </a:r>
            <a:r>
              <a:rPr kumimoji="1" lang="ja-JP" altLang="en-US" sz="1400" dirty="0">
                <a:solidFill>
                  <a:schemeClr val="bg1"/>
                </a:solidFill>
                <a:latin typeface="メイリオ" panose="020B0604030504040204" pitchFamily="50" charset="-128"/>
                <a:ea typeface="メイリオ" panose="020B0604030504040204" pitchFamily="50" charset="-128"/>
              </a:rPr>
              <a:t>ここにページ</a:t>
            </a:r>
            <a:r>
              <a:rPr kumimoji="1" lang="en-US" altLang="ja-JP" sz="1400" dirty="0">
                <a:solidFill>
                  <a:schemeClr val="bg1"/>
                </a:solidFill>
                <a:latin typeface="メイリオ" panose="020B0604030504040204" pitchFamily="50" charset="-128"/>
                <a:ea typeface="メイリオ" panose="020B0604030504040204" pitchFamily="50" charset="-128"/>
              </a:rPr>
              <a:t>1</a:t>
            </a:r>
            <a:r>
              <a:rPr kumimoji="1" lang="ja-JP" altLang="en-US" sz="1400" dirty="0">
                <a:solidFill>
                  <a:schemeClr val="bg1"/>
                </a:solidFill>
                <a:latin typeface="メイリオ" panose="020B0604030504040204" pitchFamily="50" charset="-128"/>
                <a:ea typeface="メイリオ" panose="020B0604030504040204" pitchFamily="50" charset="-128"/>
              </a:rPr>
              <a:t>の内容を記述します </a:t>
            </a:r>
            <a:r>
              <a:rPr kumimoji="1" lang="en-US" altLang="ja-JP" sz="1400" dirty="0">
                <a:solidFill>
                  <a:schemeClr val="bg1"/>
                </a:solidFill>
                <a:latin typeface="Consolas" panose="020B0609020204030204" pitchFamily="49" charset="0"/>
              </a:rPr>
              <a:t>--&gt;</a:t>
            </a:r>
          </a:p>
          <a:p>
            <a:r>
              <a:rPr kumimoji="1" lang="ja-JP" altLang="en-US" sz="1400" dirty="0">
                <a:solidFill>
                  <a:schemeClr val="bg1"/>
                </a:solidFill>
                <a:latin typeface="Consolas" panose="020B0609020204030204" pitchFamily="49" charset="0"/>
              </a:rPr>
              <a:t>  </a:t>
            </a:r>
            <a:r>
              <a:rPr kumimoji="1" lang="en-US" altLang="ja-JP" sz="1400" dirty="0">
                <a:solidFill>
                  <a:schemeClr val="bg1"/>
                </a:solidFill>
                <a:latin typeface="Consolas" panose="020B0609020204030204" pitchFamily="49" charset="0"/>
              </a:rPr>
              <a:t>&lt;/</a:t>
            </a:r>
            <a:r>
              <a:rPr kumimoji="1" lang="en-US" altLang="ja-JP" sz="1400" dirty="0" err="1">
                <a:solidFill>
                  <a:schemeClr val="bg1"/>
                </a:solidFill>
                <a:latin typeface="Consolas" panose="020B0609020204030204" pitchFamily="49" charset="0"/>
              </a:rPr>
              <a:t>ons</a:t>
            </a:r>
            <a:r>
              <a:rPr kumimoji="1" lang="en-US" altLang="ja-JP" sz="1400" dirty="0">
                <a:solidFill>
                  <a:schemeClr val="bg1"/>
                </a:solidFill>
                <a:latin typeface="Consolas" panose="020B0609020204030204" pitchFamily="49" charset="0"/>
              </a:rPr>
              <a:t>-page&gt;</a:t>
            </a:r>
          </a:p>
          <a:p>
            <a:r>
              <a:rPr kumimoji="1" lang="en-US" altLang="ja-JP" sz="1400" dirty="0">
                <a:solidFill>
                  <a:schemeClr val="bg1"/>
                </a:solidFill>
                <a:latin typeface="Consolas" panose="020B0609020204030204" pitchFamily="49" charset="0"/>
              </a:rPr>
              <a:t>&lt;/template&gt;</a:t>
            </a:r>
          </a:p>
          <a:p>
            <a:endParaRPr kumimoji="1" lang="en-US" altLang="ja-JP" sz="1400" dirty="0">
              <a:solidFill>
                <a:schemeClr val="bg1"/>
              </a:solidFill>
              <a:latin typeface="Consolas" panose="020B0609020204030204" pitchFamily="49" charset="0"/>
            </a:endParaRPr>
          </a:p>
          <a:p>
            <a:r>
              <a:rPr kumimoji="1" lang="en-US" altLang="ja-JP" sz="1400" dirty="0">
                <a:solidFill>
                  <a:schemeClr val="bg1"/>
                </a:solidFill>
                <a:latin typeface="Consolas" panose="020B0609020204030204" pitchFamily="49" charset="0"/>
              </a:rPr>
              <a:t>&lt;template id="page2.html"&gt;</a:t>
            </a:r>
          </a:p>
          <a:p>
            <a:r>
              <a:rPr kumimoji="1" lang="en-US" altLang="ja-JP" sz="1400" dirty="0">
                <a:solidFill>
                  <a:schemeClr val="bg1"/>
                </a:solidFill>
                <a:latin typeface="Consolas" panose="020B0609020204030204" pitchFamily="49" charset="0"/>
              </a:rPr>
              <a:t>  &lt;</a:t>
            </a:r>
            <a:r>
              <a:rPr kumimoji="1" lang="en-US" altLang="ja-JP" sz="1400" dirty="0" err="1">
                <a:solidFill>
                  <a:schemeClr val="bg1"/>
                </a:solidFill>
                <a:latin typeface="Consolas" panose="020B0609020204030204" pitchFamily="49" charset="0"/>
              </a:rPr>
              <a:t>ons</a:t>
            </a:r>
            <a:r>
              <a:rPr kumimoji="1" lang="en-US" altLang="ja-JP" sz="1400" dirty="0">
                <a:solidFill>
                  <a:schemeClr val="bg1"/>
                </a:solidFill>
                <a:latin typeface="Consolas" panose="020B0609020204030204" pitchFamily="49" charset="0"/>
              </a:rPr>
              <a:t>-page&gt;</a:t>
            </a:r>
          </a:p>
          <a:p>
            <a:r>
              <a:rPr kumimoji="1" lang="en-US" altLang="ja-JP" sz="1400" dirty="0">
                <a:solidFill>
                  <a:schemeClr val="bg1"/>
                </a:solidFill>
                <a:latin typeface="Consolas" panose="020B0609020204030204" pitchFamily="49" charset="0"/>
              </a:rPr>
              <a:t>    &lt;</a:t>
            </a:r>
            <a:r>
              <a:rPr kumimoji="1" lang="en-US" altLang="ja-JP" sz="1400" dirty="0" err="1">
                <a:solidFill>
                  <a:schemeClr val="bg1"/>
                </a:solidFill>
                <a:latin typeface="Consolas" panose="020B0609020204030204" pitchFamily="49" charset="0"/>
              </a:rPr>
              <a:t>ons</a:t>
            </a:r>
            <a:r>
              <a:rPr kumimoji="1" lang="en-US" altLang="ja-JP" sz="1400" dirty="0">
                <a:solidFill>
                  <a:schemeClr val="bg1"/>
                </a:solidFill>
                <a:latin typeface="Consolas" panose="020B0609020204030204" pitchFamily="49" charset="0"/>
              </a:rPr>
              <a:t>-toolbar&gt;</a:t>
            </a:r>
          </a:p>
          <a:p>
            <a:r>
              <a:rPr kumimoji="1" lang="en-US" altLang="ja-JP" sz="1400" dirty="0">
                <a:solidFill>
                  <a:schemeClr val="bg1"/>
                </a:solidFill>
                <a:latin typeface="Consolas" panose="020B0609020204030204" pitchFamily="49" charset="0"/>
              </a:rPr>
              <a:t>      &lt;div class=”center”&gt;Toolbar&lt;/div&gt;</a:t>
            </a:r>
          </a:p>
          <a:p>
            <a:r>
              <a:rPr kumimoji="1" lang="en-US" altLang="ja-JP" sz="1400" dirty="0">
                <a:solidFill>
                  <a:schemeClr val="bg1"/>
                </a:solidFill>
                <a:latin typeface="Consolas" panose="020B0609020204030204" pitchFamily="49" charset="0"/>
              </a:rPr>
              <a:t>    &lt;/</a:t>
            </a:r>
            <a:r>
              <a:rPr kumimoji="1" lang="en-US" altLang="ja-JP" sz="1400" dirty="0" err="1">
                <a:solidFill>
                  <a:schemeClr val="bg1"/>
                </a:solidFill>
                <a:latin typeface="Consolas" panose="020B0609020204030204" pitchFamily="49" charset="0"/>
              </a:rPr>
              <a:t>ons</a:t>
            </a:r>
            <a:r>
              <a:rPr kumimoji="1" lang="en-US" altLang="ja-JP" sz="1400" dirty="0">
                <a:solidFill>
                  <a:schemeClr val="bg1"/>
                </a:solidFill>
                <a:latin typeface="Consolas" panose="020B0609020204030204" pitchFamily="49" charset="0"/>
              </a:rPr>
              <a:t>-toolbar&gt;</a:t>
            </a:r>
          </a:p>
          <a:p>
            <a:r>
              <a:rPr kumimoji="1" lang="en-US" altLang="ja-JP" sz="1400" dirty="0">
                <a:solidFill>
                  <a:schemeClr val="bg1"/>
                </a:solidFill>
                <a:latin typeface="Consolas" panose="020B0609020204030204" pitchFamily="49" charset="0"/>
              </a:rPr>
              <a:t>    &lt;!-- </a:t>
            </a:r>
            <a:r>
              <a:rPr kumimoji="1" lang="ja-JP" altLang="en-US" sz="1400" dirty="0">
                <a:solidFill>
                  <a:schemeClr val="bg1"/>
                </a:solidFill>
                <a:latin typeface="メイリオ" panose="020B0604030504040204" pitchFamily="50" charset="-128"/>
                <a:ea typeface="メイリオ" panose="020B0604030504040204" pitchFamily="50" charset="-128"/>
              </a:rPr>
              <a:t>ここにページ</a:t>
            </a:r>
            <a:r>
              <a:rPr kumimoji="1" lang="en-US" altLang="ja-JP" sz="1400" dirty="0">
                <a:solidFill>
                  <a:schemeClr val="bg1"/>
                </a:solidFill>
                <a:latin typeface="メイリオ" panose="020B0604030504040204" pitchFamily="50" charset="-128"/>
                <a:ea typeface="メイリオ" panose="020B0604030504040204" pitchFamily="50" charset="-128"/>
              </a:rPr>
              <a:t>2</a:t>
            </a:r>
            <a:r>
              <a:rPr kumimoji="1" lang="ja-JP" altLang="en-US" sz="1400" dirty="0">
                <a:solidFill>
                  <a:schemeClr val="bg1"/>
                </a:solidFill>
                <a:latin typeface="メイリオ" panose="020B0604030504040204" pitchFamily="50" charset="-128"/>
                <a:ea typeface="メイリオ" panose="020B0604030504040204" pitchFamily="50" charset="-128"/>
              </a:rPr>
              <a:t>の内容を記述します </a:t>
            </a:r>
            <a:r>
              <a:rPr kumimoji="1" lang="en-US" altLang="ja-JP" sz="1400" dirty="0">
                <a:solidFill>
                  <a:schemeClr val="bg1"/>
                </a:solidFill>
                <a:latin typeface="Consolas" panose="020B0609020204030204" pitchFamily="49" charset="0"/>
              </a:rPr>
              <a:t>--&gt;</a:t>
            </a:r>
          </a:p>
          <a:p>
            <a:r>
              <a:rPr kumimoji="1" lang="ja-JP" altLang="en-US" sz="1400" dirty="0">
                <a:solidFill>
                  <a:schemeClr val="bg1"/>
                </a:solidFill>
                <a:latin typeface="Consolas" panose="020B0609020204030204" pitchFamily="49" charset="0"/>
              </a:rPr>
              <a:t>  </a:t>
            </a:r>
            <a:r>
              <a:rPr kumimoji="1" lang="en-US" altLang="ja-JP" sz="1400" dirty="0">
                <a:solidFill>
                  <a:schemeClr val="bg1"/>
                </a:solidFill>
                <a:latin typeface="Consolas" panose="020B0609020204030204" pitchFamily="49" charset="0"/>
              </a:rPr>
              <a:t>&lt;/</a:t>
            </a:r>
            <a:r>
              <a:rPr kumimoji="1" lang="en-US" altLang="ja-JP" sz="1400" dirty="0" err="1">
                <a:solidFill>
                  <a:schemeClr val="bg1"/>
                </a:solidFill>
                <a:latin typeface="Consolas" panose="020B0609020204030204" pitchFamily="49" charset="0"/>
              </a:rPr>
              <a:t>ons</a:t>
            </a:r>
            <a:r>
              <a:rPr kumimoji="1" lang="en-US" altLang="ja-JP" sz="1400" dirty="0">
                <a:solidFill>
                  <a:schemeClr val="bg1"/>
                </a:solidFill>
                <a:latin typeface="Consolas" panose="020B0609020204030204" pitchFamily="49" charset="0"/>
              </a:rPr>
              <a:t>-page&gt;</a:t>
            </a:r>
          </a:p>
          <a:p>
            <a:r>
              <a:rPr kumimoji="1" lang="en-US" altLang="ja-JP" sz="1400" dirty="0">
                <a:solidFill>
                  <a:schemeClr val="bg1"/>
                </a:solidFill>
                <a:latin typeface="Consolas" panose="020B0609020204030204" pitchFamily="49" charset="0"/>
              </a:rPr>
              <a:t>&lt;/template&gt;</a:t>
            </a:r>
            <a:endParaRPr kumimoji="1" lang="ja-JP" altLang="en-US" sz="1400" dirty="0">
              <a:solidFill>
                <a:schemeClr val="bg1"/>
              </a:solidFill>
              <a:latin typeface="Consolas" panose="020B0609020204030204" pitchFamily="49" charset="0"/>
            </a:endParaRPr>
          </a:p>
        </p:txBody>
      </p:sp>
      <p:sp>
        <p:nvSpPr>
          <p:cNvPr id="6" name="テキスト ボックス 5">
            <a:extLst>
              <a:ext uri="{FF2B5EF4-FFF2-40B4-BE49-F238E27FC236}">
                <a16:creationId xmlns:a16="http://schemas.microsoft.com/office/drawing/2014/main" id="{8A595EF8-962F-42B8-84EA-90C243C3C741}"/>
              </a:ext>
            </a:extLst>
          </p:cNvPr>
          <p:cNvSpPr txBox="1"/>
          <p:nvPr/>
        </p:nvSpPr>
        <p:spPr>
          <a:xfrm>
            <a:off x="5318759" y="6449000"/>
            <a:ext cx="1554480" cy="400110"/>
          </a:xfrm>
          <a:prstGeom prst="rect">
            <a:avLst/>
          </a:prstGeom>
          <a:noFill/>
        </p:spPr>
        <p:txBody>
          <a:bodyPr wrap="square" rtlCol="0">
            <a:spAutoFit/>
          </a:bodyPr>
          <a:lstStyle/>
          <a:p>
            <a:pPr algn="ctr"/>
            <a:r>
              <a:rPr kumimoji="1" lang="en-US" altLang="ja-JP" sz="2000" dirty="0"/>
              <a:t>page.html</a:t>
            </a:r>
            <a:endParaRPr kumimoji="1" lang="ja-JP" altLang="en-US" sz="2000" dirty="0"/>
          </a:p>
        </p:txBody>
      </p:sp>
    </p:spTree>
    <p:extLst>
      <p:ext uri="{BB962C8B-B14F-4D97-AF65-F5344CB8AC3E}">
        <p14:creationId xmlns:p14="http://schemas.microsoft.com/office/powerpoint/2010/main" val="559338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CE641F-D219-47FC-8FB5-F8A0237861C6}"/>
              </a:ext>
            </a:extLst>
          </p:cNvPr>
          <p:cNvSpPr>
            <a:spLocks noGrp="1"/>
          </p:cNvSpPr>
          <p:nvPr>
            <p:ph type="title"/>
          </p:nvPr>
        </p:nvSpPr>
        <p:spPr>
          <a:xfrm>
            <a:off x="1295402" y="982132"/>
            <a:ext cx="9601196" cy="1303867"/>
          </a:xfrm>
        </p:spPr>
        <p:txBody>
          <a:bodyPr>
            <a:normAutofit/>
          </a:bodyPr>
          <a:lstStyle/>
          <a:p>
            <a:r>
              <a:rPr lang="en-US" altLang="ja-JP" dirty="0" err="1">
                <a:solidFill>
                  <a:srgbClr val="262626"/>
                </a:solidFill>
              </a:rPr>
              <a:t>Onsen</a:t>
            </a:r>
            <a:r>
              <a:rPr lang="en-US" altLang="ja-JP" dirty="0">
                <a:solidFill>
                  <a:srgbClr val="262626"/>
                </a:solidFill>
              </a:rPr>
              <a:t> UI</a:t>
            </a:r>
            <a:r>
              <a:rPr lang="ja-JP" altLang="en-US" dirty="0">
                <a:solidFill>
                  <a:srgbClr val="262626"/>
                </a:solidFill>
              </a:rPr>
              <a:t>の基礎③</a:t>
            </a:r>
            <a:endParaRPr kumimoji="1" lang="ja-JP" altLang="en-US" dirty="0">
              <a:solidFill>
                <a:srgbClr val="262626"/>
              </a:solidFill>
            </a:endParaRPr>
          </a:p>
        </p:txBody>
      </p:sp>
      <p:sp>
        <p:nvSpPr>
          <p:cNvPr id="3" name="コンテンツ プレースホルダー 2">
            <a:extLst>
              <a:ext uri="{FF2B5EF4-FFF2-40B4-BE49-F238E27FC236}">
                <a16:creationId xmlns:a16="http://schemas.microsoft.com/office/drawing/2014/main" id="{53E5A921-ADE4-4009-9DF2-69DE066244F5}"/>
              </a:ext>
            </a:extLst>
          </p:cNvPr>
          <p:cNvSpPr>
            <a:spLocks noGrp="1"/>
          </p:cNvSpPr>
          <p:nvPr>
            <p:ph idx="1"/>
          </p:nvPr>
        </p:nvSpPr>
        <p:spPr>
          <a:xfrm>
            <a:off x="1295402" y="2556932"/>
            <a:ext cx="9058499" cy="3318936"/>
          </a:xfrm>
        </p:spPr>
        <p:txBody>
          <a:bodyPr>
            <a:normAutofit/>
          </a:bodyPr>
          <a:lstStyle/>
          <a:p>
            <a:r>
              <a:rPr lang="ja-JP" altLang="en-US" dirty="0">
                <a:solidFill>
                  <a:srgbClr val="262626"/>
                </a:solidFill>
              </a:rPr>
              <a:t>ページ間の移動 </a:t>
            </a:r>
            <a:r>
              <a:rPr lang="en-US" altLang="ja-JP" dirty="0">
                <a:solidFill>
                  <a:srgbClr val="262626"/>
                </a:solidFill>
              </a:rPr>
              <a:t>…… </a:t>
            </a:r>
            <a:r>
              <a:rPr lang="ja-JP" altLang="en-US" dirty="0">
                <a:solidFill>
                  <a:srgbClr val="262626"/>
                </a:solidFill>
              </a:rPr>
              <a:t>おおまかに</a:t>
            </a:r>
            <a:r>
              <a:rPr lang="en-US" altLang="ja-JP" dirty="0">
                <a:solidFill>
                  <a:srgbClr val="262626"/>
                </a:solidFill>
              </a:rPr>
              <a:t>3</a:t>
            </a:r>
            <a:r>
              <a:rPr lang="ja-JP" altLang="en-US" dirty="0">
                <a:solidFill>
                  <a:srgbClr val="262626"/>
                </a:solidFill>
              </a:rPr>
              <a:t>つのコンポーネントがある</a:t>
            </a:r>
            <a:endParaRPr lang="en-US" altLang="ja-JP" dirty="0">
              <a:solidFill>
                <a:srgbClr val="262626"/>
              </a:solidFill>
            </a:endParaRPr>
          </a:p>
          <a:p>
            <a:pPr marL="914400" lvl="1" indent="-457200">
              <a:buFont typeface="+mj-ea"/>
              <a:buAutoNum type="circleNumDbPlain"/>
            </a:pPr>
            <a:r>
              <a:rPr lang="en-US" altLang="ja-JP" dirty="0" err="1">
                <a:solidFill>
                  <a:srgbClr val="262626"/>
                </a:solidFill>
                <a:latin typeface="Consolas" panose="020B0609020204030204" pitchFamily="49" charset="0"/>
              </a:rPr>
              <a:t>ons</a:t>
            </a:r>
            <a:r>
              <a:rPr lang="en-US" altLang="ja-JP" dirty="0">
                <a:solidFill>
                  <a:srgbClr val="262626"/>
                </a:solidFill>
                <a:latin typeface="Consolas" panose="020B0609020204030204" pitchFamily="49" charset="0"/>
              </a:rPr>
              <a:t>-navigator …… </a:t>
            </a:r>
            <a:r>
              <a:rPr lang="en-US" altLang="ja-JP" dirty="0">
                <a:solidFill>
                  <a:srgbClr val="262626"/>
                </a:solidFill>
                <a:hlinkClick r:id="rId3"/>
              </a:rPr>
              <a:t>https://ja.onsen.io/v2/api/js/ons-navigator.html</a:t>
            </a:r>
            <a:r>
              <a:rPr lang="ja-JP" altLang="en-US" dirty="0">
                <a:solidFill>
                  <a:srgbClr val="262626"/>
                </a:solidFill>
              </a:rPr>
              <a:t>　</a:t>
            </a:r>
            <a:endParaRPr lang="en-US" altLang="ja-JP" dirty="0">
              <a:solidFill>
                <a:srgbClr val="262626"/>
              </a:solidFill>
            </a:endParaRPr>
          </a:p>
          <a:p>
            <a:pPr marL="914400" lvl="1" indent="-457200">
              <a:buFont typeface="+mj-ea"/>
              <a:buAutoNum type="circleNumDbPlain"/>
            </a:pPr>
            <a:r>
              <a:rPr lang="en-US" altLang="ja-JP" dirty="0" err="1">
                <a:solidFill>
                  <a:srgbClr val="262626"/>
                </a:solidFill>
                <a:latin typeface="Consolas" panose="020B0609020204030204" pitchFamily="49" charset="0"/>
              </a:rPr>
              <a:t>ons-tabbar</a:t>
            </a:r>
            <a:r>
              <a:rPr lang="en-US" altLang="ja-JP" dirty="0">
                <a:solidFill>
                  <a:srgbClr val="262626"/>
                </a:solidFill>
                <a:latin typeface="Consolas" panose="020B0609020204030204" pitchFamily="49" charset="0"/>
              </a:rPr>
              <a:t> ……</a:t>
            </a:r>
            <a:r>
              <a:rPr lang="ja-JP" altLang="en-US" dirty="0">
                <a:solidFill>
                  <a:srgbClr val="262626"/>
                </a:solidFill>
                <a:latin typeface="Consolas" panose="020B0609020204030204" pitchFamily="49" charset="0"/>
              </a:rPr>
              <a:t> </a:t>
            </a:r>
            <a:r>
              <a:rPr lang="en-US" altLang="ja-JP" dirty="0">
                <a:solidFill>
                  <a:srgbClr val="262626"/>
                </a:solidFill>
                <a:hlinkClick r:id="rId4"/>
              </a:rPr>
              <a:t>https://ja.onsen.io/v2/api/js/ons-tabbar.html</a:t>
            </a:r>
            <a:r>
              <a:rPr lang="ja-JP" altLang="en-US" dirty="0">
                <a:solidFill>
                  <a:srgbClr val="262626"/>
                </a:solidFill>
              </a:rPr>
              <a:t>　</a:t>
            </a:r>
            <a:endParaRPr lang="en-US" altLang="ja-JP" dirty="0">
              <a:solidFill>
                <a:srgbClr val="262626"/>
              </a:solidFill>
            </a:endParaRPr>
          </a:p>
          <a:p>
            <a:pPr marL="914400" lvl="1" indent="-457200">
              <a:buFont typeface="+mj-ea"/>
              <a:buAutoNum type="circleNumDbPlain"/>
            </a:pPr>
            <a:r>
              <a:rPr lang="en-US" altLang="ja-JP" dirty="0" err="1">
                <a:solidFill>
                  <a:srgbClr val="262626"/>
                </a:solidFill>
                <a:latin typeface="Consolas" panose="020B0609020204030204" pitchFamily="49" charset="0"/>
              </a:rPr>
              <a:t>ons</a:t>
            </a:r>
            <a:r>
              <a:rPr lang="en-US" altLang="ja-JP" dirty="0">
                <a:solidFill>
                  <a:srgbClr val="262626"/>
                </a:solidFill>
                <a:latin typeface="Consolas" panose="020B0609020204030204" pitchFamily="49" charset="0"/>
              </a:rPr>
              <a:t>-splitter …… </a:t>
            </a:r>
            <a:r>
              <a:rPr lang="en-US" altLang="ja-JP" dirty="0">
                <a:solidFill>
                  <a:srgbClr val="262626"/>
                </a:solidFill>
                <a:hlinkClick r:id="rId5"/>
              </a:rPr>
              <a:t>https://ja.onsen.io/v2/api/js/ons-splitter.html</a:t>
            </a:r>
            <a:endParaRPr lang="en-US" altLang="ja-JP" dirty="0">
              <a:solidFill>
                <a:srgbClr val="262626"/>
              </a:solidFill>
            </a:endParaRPr>
          </a:p>
          <a:p>
            <a:pPr marL="0" indent="0">
              <a:buNone/>
            </a:pPr>
            <a:endParaRPr lang="en-US" altLang="ja-JP" dirty="0">
              <a:solidFill>
                <a:srgbClr val="262626"/>
              </a:solidFill>
            </a:endParaRPr>
          </a:p>
          <a:p>
            <a:pPr marL="0" indent="0">
              <a:buNone/>
            </a:pPr>
            <a:r>
              <a:rPr lang="ja-JP" altLang="en-US" dirty="0">
                <a:solidFill>
                  <a:srgbClr val="262626"/>
                </a:solidFill>
              </a:rPr>
              <a:t>実際にサンプルのページを見た方がわかりやすい</a:t>
            </a:r>
            <a:endParaRPr lang="en-US" altLang="ja-JP" dirty="0">
              <a:solidFill>
                <a:srgbClr val="262626"/>
              </a:solidFill>
            </a:endParaRPr>
          </a:p>
          <a:p>
            <a:endParaRPr kumimoji="1" lang="ja-JP" altLang="en-US" dirty="0">
              <a:solidFill>
                <a:srgbClr val="262626"/>
              </a:solidFill>
            </a:endParaRPr>
          </a:p>
        </p:txBody>
      </p:sp>
      <p:sp>
        <p:nvSpPr>
          <p:cNvPr id="4" name="スライド番号プレースホルダー 3">
            <a:extLst>
              <a:ext uri="{FF2B5EF4-FFF2-40B4-BE49-F238E27FC236}">
                <a16:creationId xmlns:a16="http://schemas.microsoft.com/office/drawing/2014/main" id="{01D9D5B1-CD9C-4240-A5E7-9C90C3350BFE}"/>
              </a:ext>
            </a:extLst>
          </p:cNvPr>
          <p:cNvSpPr>
            <a:spLocks noGrp="1"/>
          </p:cNvSpPr>
          <p:nvPr>
            <p:ph type="sldNum" sz="quarter" idx="12"/>
          </p:nvPr>
        </p:nvSpPr>
        <p:spPr>
          <a:xfrm>
            <a:off x="10353901" y="5969000"/>
            <a:ext cx="542697" cy="279400"/>
          </a:xfrm>
        </p:spPr>
        <p:txBody>
          <a:bodyPr>
            <a:normAutofit fontScale="55000" lnSpcReduction="20000"/>
          </a:bodyPr>
          <a:lstStyle/>
          <a:p>
            <a:pPr>
              <a:spcAft>
                <a:spcPts val="600"/>
              </a:spcAft>
            </a:pPr>
            <a:fld id="{5D84065D-F351-4B03-BD91-D8A6B8D4B362}" type="slidenum">
              <a:rPr lang="en-US" altLang="ja-JP">
                <a:solidFill>
                  <a:srgbClr val="000000"/>
                </a:solidFill>
              </a:rPr>
              <a:pPr>
                <a:spcAft>
                  <a:spcPts val="600"/>
                </a:spcAft>
              </a:pPr>
              <a:t>19</a:t>
            </a:fld>
            <a:endParaRPr lang="ja-JP" altLang="en-US">
              <a:solidFill>
                <a:srgbClr val="000000"/>
              </a:solidFill>
            </a:endParaRPr>
          </a:p>
        </p:txBody>
      </p:sp>
    </p:spTree>
    <p:extLst>
      <p:ext uri="{BB962C8B-B14F-4D97-AF65-F5344CB8AC3E}">
        <p14:creationId xmlns:p14="http://schemas.microsoft.com/office/powerpoint/2010/main" val="33588633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CE641F-D219-47FC-8FB5-F8A0237861C6}"/>
              </a:ext>
            </a:extLst>
          </p:cNvPr>
          <p:cNvSpPr>
            <a:spLocks noGrp="1"/>
          </p:cNvSpPr>
          <p:nvPr>
            <p:ph type="title"/>
          </p:nvPr>
        </p:nvSpPr>
        <p:spPr>
          <a:xfrm>
            <a:off x="1295402" y="982132"/>
            <a:ext cx="9601196" cy="1303867"/>
          </a:xfrm>
        </p:spPr>
        <p:txBody>
          <a:bodyPr>
            <a:normAutofit/>
          </a:bodyPr>
          <a:lstStyle/>
          <a:p>
            <a:r>
              <a:rPr lang="en-US" altLang="ja-JP" dirty="0" err="1">
                <a:solidFill>
                  <a:srgbClr val="262626"/>
                </a:solidFill>
              </a:rPr>
              <a:t>Onsen</a:t>
            </a:r>
            <a:r>
              <a:rPr lang="en-US" altLang="ja-JP" dirty="0">
                <a:solidFill>
                  <a:srgbClr val="262626"/>
                </a:solidFill>
              </a:rPr>
              <a:t> UI</a:t>
            </a:r>
            <a:r>
              <a:rPr lang="ja-JP" altLang="en-US" dirty="0">
                <a:solidFill>
                  <a:srgbClr val="262626"/>
                </a:solidFill>
              </a:rPr>
              <a:t>の基礎④</a:t>
            </a:r>
            <a:endParaRPr kumimoji="1" lang="ja-JP" altLang="en-US" dirty="0">
              <a:solidFill>
                <a:srgbClr val="262626"/>
              </a:solidFill>
            </a:endParaRPr>
          </a:p>
        </p:txBody>
      </p:sp>
      <p:sp>
        <p:nvSpPr>
          <p:cNvPr id="3" name="コンテンツ プレースホルダー 2">
            <a:extLst>
              <a:ext uri="{FF2B5EF4-FFF2-40B4-BE49-F238E27FC236}">
                <a16:creationId xmlns:a16="http://schemas.microsoft.com/office/drawing/2014/main" id="{53E5A921-ADE4-4009-9DF2-69DE066244F5}"/>
              </a:ext>
            </a:extLst>
          </p:cNvPr>
          <p:cNvSpPr>
            <a:spLocks noGrp="1"/>
          </p:cNvSpPr>
          <p:nvPr>
            <p:ph idx="1"/>
          </p:nvPr>
        </p:nvSpPr>
        <p:spPr>
          <a:xfrm>
            <a:off x="1295402" y="2556932"/>
            <a:ext cx="10397488" cy="3318936"/>
          </a:xfrm>
        </p:spPr>
        <p:txBody>
          <a:bodyPr>
            <a:normAutofit/>
          </a:bodyPr>
          <a:lstStyle/>
          <a:p>
            <a:r>
              <a:rPr lang="ja-JP" altLang="en-US" dirty="0">
                <a:solidFill>
                  <a:srgbClr val="262626"/>
                </a:solidFill>
                <a:latin typeface="Consolas" panose="020B0609020204030204" pitchFamily="49" charset="0"/>
              </a:rPr>
              <a:t>ここまでの知識だけで、</a:t>
            </a:r>
            <a:r>
              <a:rPr lang="en-US" altLang="ja-JP" dirty="0" err="1">
                <a:solidFill>
                  <a:srgbClr val="262626"/>
                </a:solidFill>
                <a:latin typeface="Consolas" panose="020B0609020204030204" pitchFamily="49" charset="0"/>
              </a:rPr>
              <a:t>ons-tabbar</a:t>
            </a:r>
            <a:r>
              <a:rPr lang="ja-JP" altLang="en-US" dirty="0">
                <a:solidFill>
                  <a:srgbClr val="262626"/>
                </a:solidFill>
                <a:latin typeface="Consolas" panose="020B0609020204030204" pitchFamily="49" charset="0"/>
              </a:rPr>
              <a:t>を用いて</a:t>
            </a:r>
            <a:r>
              <a:rPr lang="en-US" altLang="ja-JP" dirty="0">
                <a:solidFill>
                  <a:srgbClr val="262626"/>
                </a:solidFill>
                <a:latin typeface="Consolas" panose="020B0609020204030204" pitchFamily="49" charset="0"/>
              </a:rPr>
              <a:t>2</a:t>
            </a:r>
            <a:r>
              <a:rPr lang="ja-JP" altLang="en-US" dirty="0">
                <a:solidFill>
                  <a:srgbClr val="262626"/>
                </a:solidFill>
                <a:latin typeface="Consolas" panose="020B0609020204030204" pitchFamily="49" charset="0"/>
              </a:rPr>
              <a:t>つの</a:t>
            </a:r>
            <a:r>
              <a:rPr lang="ja-JP" altLang="en-US" dirty="0">
                <a:solidFill>
                  <a:srgbClr val="262626"/>
                </a:solidFill>
              </a:rPr>
              <a:t>ページを</a:t>
            </a:r>
            <a:br>
              <a:rPr lang="en-US" altLang="ja-JP" dirty="0">
                <a:solidFill>
                  <a:srgbClr val="262626"/>
                </a:solidFill>
              </a:rPr>
            </a:br>
            <a:r>
              <a:rPr lang="ja-JP" altLang="en-US" dirty="0">
                <a:solidFill>
                  <a:srgbClr val="262626"/>
                </a:solidFill>
              </a:rPr>
              <a:t>ツールバーにより切り替えることができるサンプル</a:t>
            </a:r>
            <a:r>
              <a:rPr lang="en-US" altLang="ja-JP" dirty="0">
                <a:solidFill>
                  <a:srgbClr val="262626"/>
                </a:solidFill>
              </a:rPr>
              <a:t>HTML</a:t>
            </a:r>
            <a:r>
              <a:rPr lang="ja-JP" altLang="en-US" dirty="0">
                <a:solidFill>
                  <a:srgbClr val="262626"/>
                </a:solidFill>
              </a:rPr>
              <a:t>が作成できる！</a:t>
            </a:r>
            <a:endParaRPr kumimoji="1" lang="ja-JP" altLang="en-US" dirty="0">
              <a:solidFill>
                <a:srgbClr val="262626"/>
              </a:solidFill>
            </a:endParaRPr>
          </a:p>
        </p:txBody>
      </p:sp>
      <p:sp>
        <p:nvSpPr>
          <p:cNvPr id="4" name="スライド番号プレースホルダー 3">
            <a:extLst>
              <a:ext uri="{FF2B5EF4-FFF2-40B4-BE49-F238E27FC236}">
                <a16:creationId xmlns:a16="http://schemas.microsoft.com/office/drawing/2014/main" id="{01D9D5B1-CD9C-4240-A5E7-9C90C3350BFE}"/>
              </a:ext>
            </a:extLst>
          </p:cNvPr>
          <p:cNvSpPr>
            <a:spLocks noGrp="1"/>
          </p:cNvSpPr>
          <p:nvPr>
            <p:ph type="sldNum" sz="quarter" idx="12"/>
          </p:nvPr>
        </p:nvSpPr>
        <p:spPr>
          <a:xfrm>
            <a:off x="9839551" y="5552381"/>
            <a:ext cx="542697" cy="279400"/>
          </a:xfrm>
        </p:spPr>
        <p:txBody>
          <a:bodyPr>
            <a:normAutofit fontScale="55000" lnSpcReduction="20000"/>
          </a:bodyPr>
          <a:lstStyle/>
          <a:p>
            <a:pPr>
              <a:spcAft>
                <a:spcPts val="600"/>
              </a:spcAft>
            </a:pPr>
            <a:fld id="{5D84065D-F351-4B03-BD91-D8A6B8D4B362}" type="slidenum">
              <a:rPr lang="en-US" altLang="ja-JP">
                <a:solidFill>
                  <a:srgbClr val="000000"/>
                </a:solidFill>
              </a:rPr>
              <a:pPr>
                <a:spcAft>
                  <a:spcPts val="600"/>
                </a:spcAft>
              </a:pPr>
              <a:t>20</a:t>
            </a:fld>
            <a:endParaRPr lang="ja-JP" altLang="en-US">
              <a:solidFill>
                <a:srgbClr val="000000"/>
              </a:solidFill>
            </a:endParaRPr>
          </a:p>
        </p:txBody>
      </p:sp>
      <p:pic>
        <p:nvPicPr>
          <p:cNvPr id="5" name="図 4">
            <a:extLst>
              <a:ext uri="{FF2B5EF4-FFF2-40B4-BE49-F238E27FC236}">
                <a16:creationId xmlns:a16="http://schemas.microsoft.com/office/drawing/2014/main" id="{772A676E-E62C-44D7-8A68-23FE8F92998F}"/>
              </a:ext>
            </a:extLst>
          </p:cNvPr>
          <p:cNvPicPr>
            <a:picLocks noChangeAspect="1"/>
          </p:cNvPicPr>
          <p:nvPr/>
        </p:nvPicPr>
        <p:blipFill rotWithShape="1">
          <a:blip r:embed="rId3"/>
          <a:srcRect l="33927" t="9293" r="34167" b="49249"/>
          <a:stretch/>
        </p:blipFill>
        <p:spPr>
          <a:xfrm>
            <a:off x="1373683" y="3711519"/>
            <a:ext cx="3116402" cy="2276739"/>
          </a:xfrm>
          <a:prstGeom prst="rect">
            <a:avLst/>
          </a:prstGeom>
        </p:spPr>
      </p:pic>
      <p:pic>
        <p:nvPicPr>
          <p:cNvPr id="7" name="図 6">
            <a:extLst>
              <a:ext uri="{FF2B5EF4-FFF2-40B4-BE49-F238E27FC236}">
                <a16:creationId xmlns:a16="http://schemas.microsoft.com/office/drawing/2014/main" id="{0E0453A2-B53C-4DB8-94D1-743DA4CC5C3C}"/>
              </a:ext>
            </a:extLst>
          </p:cNvPr>
          <p:cNvPicPr>
            <a:picLocks noChangeAspect="1"/>
          </p:cNvPicPr>
          <p:nvPr/>
        </p:nvPicPr>
        <p:blipFill rotWithShape="1">
          <a:blip r:embed="rId4"/>
          <a:srcRect l="30714" t="9081" r="30505" b="49460"/>
          <a:stretch/>
        </p:blipFill>
        <p:spPr>
          <a:xfrm>
            <a:off x="6673215" y="3745018"/>
            <a:ext cx="3676465" cy="2209739"/>
          </a:xfrm>
          <a:prstGeom prst="rect">
            <a:avLst/>
          </a:prstGeom>
        </p:spPr>
      </p:pic>
      <p:sp>
        <p:nvSpPr>
          <p:cNvPr id="8" name="矢印: 右 7">
            <a:extLst>
              <a:ext uri="{FF2B5EF4-FFF2-40B4-BE49-F238E27FC236}">
                <a16:creationId xmlns:a16="http://schemas.microsoft.com/office/drawing/2014/main" id="{0F80E7A9-80AE-4B00-8104-62D87C230E2A}"/>
              </a:ext>
            </a:extLst>
          </p:cNvPr>
          <p:cNvSpPr/>
          <p:nvPr/>
        </p:nvSpPr>
        <p:spPr>
          <a:xfrm>
            <a:off x="5004435" y="4551439"/>
            <a:ext cx="1154430" cy="596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00377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657261-7B49-4F73-B411-FA29AD9D37FA}"/>
              </a:ext>
            </a:extLst>
          </p:cNvPr>
          <p:cNvSpPr>
            <a:spLocks noGrp="1"/>
          </p:cNvSpPr>
          <p:nvPr>
            <p:ph type="title"/>
          </p:nvPr>
        </p:nvSpPr>
        <p:spPr/>
        <p:txBody>
          <a:bodyPr/>
          <a:lstStyle/>
          <a:p>
            <a:r>
              <a:rPr kumimoji="1" lang="ja-JP" altLang="en-US" dirty="0"/>
              <a:t>課題</a:t>
            </a:r>
            <a:r>
              <a:rPr kumimoji="1" lang="en-US" altLang="ja-JP" dirty="0"/>
              <a:t>2:Onsen UI</a:t>
            </a:r>
            <a:r>
              <a:rPr kumimoji="1" lang="ja-JP" altLang="en-US" dirty="0"/>
              <a:t>のサンプルを試す</a:t>
            </a:r>
          </a:p>
        </p:txBody>
      </p:sp>
      <p:sp>
        <p:nvSpPr>
          <p:cNvPr id="3" name="コンテンツ プレースホルダー 2">
            <a:extLst>
              <a:ext uri="{FF2B5EF4-FFF2-40B4-BE49-F238E27FC236}">
                <a16:creationId xmlns:a16="http://schemas.microsoft.com/office/drawing/2014/main" id="{30CB0159-125F-4903-98D5-43C68788F138}"/>
              </a:ext>
            </a:extLst>
          </p:cNvPr>
          <p:cNvSpPr>
            <a:spLocks noGrp="1"/>
          </p:cNvSpPr>
          <p:nvPr>
            <p:ph idx="1"/>
          </p:nvPr>
        </p:nvSpPr>
        <p:spPr/>
        <p:txBody>
          <a:bodyPr>
            <a:normAutofit fontScale="70000" lnSpcReduction="20000"/>
          </a:bodyPr>
          <a:lstStyle/>
          <a:p>
            <a:r>
              <a:rPr kumimoji="1" lang="ja-JP" altLang="en-US" dirty="0"/>
              <a:t>実際に次のことをやってみてください</a:t>
            </a:r>
            <a:endParaRPr kumimoji="1" lang="en-US" altLang="ja-JP" dirty="0"/>
          </a:p>
          <a:p>
            <a:r>
              <a:rPr lang="en-US" altLang="ja-JP" dirty="0"/>
              <a:t>Alert-dialog </a:t>
            </a:r>
          </a:p>
          <a:p>
            <a:r>
              <a:rPr lang="en-US" altLang="ja-JP" dirty="0"/>
              <a:t>Button </a:t>
            </a:r>
          </a:p>
          <a:p>
            <a:r>
              <a:rPr lang="en-US" altLang="ja-JP" dirty="0"/>
              <a:t>Grid </a:t>
            </a:r>
          </a:p>
          <a:p>
            <a:r>
              <a:rPr lang="en-US" altLang="ja-JP" dirty="0"/>
              <a:t>List </a:t>
            </a:r>
          </a:p>
          <a:p>
            <a:r>
              <a:rPr lang="en-US" altLang="ja-JP" dirty="0"/>
              <a:t>Menu </a:t>
            </a:r>
          </a:p>
          <a:p>
            <a:r>
              <a:rPr lang="en-US" altLang="ja-JP" dirty="0"/>
              <a:t>Back-button </a:t>
            </a:r>
          </a:p>
          <a:p>
            <a:r>
              <a:rPr lang="en-US" altLang="ja-JP" dirty="0"/>
              <a:t>Page </a:t>
            </a:r>
          </a:p>
          <a:p>
            <a:r>
              <a:rPr lang="en-US" altLang="ja-JP" dirty="0"/>
              <a:t>Tab </a:t>
            </a:r>
          </a:p>
          <a:p>
            <a:r>
              <a:rPr lang="en-US" altLang="ja-JP" dirty="0"/>
              <a:t>Icon </a:t>
            </a:r>
            <a:endParaRPr kumimoji="1" lang="ja-JP" altLang="en-US" dirty="0"/>
          </a:p>
        </p:txBody>
      </p:sp>
      <p:sp>
        <p:nvSpPr>
          <p:cNvPr id="4" name="スライド番号プレースホルダー 3">
            <a:extLst>
              <a:ext uri="{FF2B5EF4-FFF2-40B4-BE49-F238E27FC236}">
                <a16:creationId xmlns:a16="http://schemas.microsoft.com/office/drawing/2014/main" id="{ACE49F9B-2C23-463B-BBC2-EFDDA59AA60A}"/>
              </a:ext>
            </a:extLst>
          </p:cNvPr>
          <p:cNvSpPr>
            <a:spLocks noGrp="1"/>
          </p:cNvSpPr>
          <p:nvPr>
            <p:ph type="sldNum" sz="quarter" idx="12"/>
          </p:nvPr>
        </p:nvSpPr>
        <p:spPr/>
        <p:txBody>
          <a:bodyPr/>
          <a:lstStyle/>
          <a:p>
            <a:fld id="{5D84065D-F351-4B03-BD91-D8A6B8D4B362}" type="slidenum">
              <a:rPr lang="en-US" altLang="ja-JP" smtClean="0"/>
              <a:pPr/>
              <a:t>21</a:t>
            </a:fld>
            <a:endParaRPr lang="ja-JP" altLang="en-US" dirty="0"/>
          </a:p>
        </p:txBody>
      </p:sp>
    </p:spTree>
    <p:extLst>
      <p:ext uri="{BB962C8B-B14F-4D97-AF65-F5344CB8AC3E}">
        <p14:creationId xmlns:p14="http://schemas.microsoft.com/office/powerpoint/2010/main" val="1906637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5409DAA-E2D2-4E89-8C8B-8E000F2201F6}"/>
              </a:ext>
            </a:extLst>
          </p:cNvPr>
          <p:cNvSpPr>
            <a:spLocks noGrp="1"/>
          </p:cNvSpPr>
          <p:nvPr>
            <p:ph type="title"/>
          </p:nvPr>
        </p:nvSpPr>
        <p:spPr/>
        <p:txBody>
          <a:bodyPr/>
          <a:lstStyle/>
          <a:p>
            <a:r>
              <a:rPr lang="ja-JP" altLang="en-US" dirty="0"/>
              <a:t>課題</a:t>
            </a:r>
            <a:r>
              <a:rPr lang="en-US" altLang="ja-JP" dirty="0"/>
              <a:t>2:Onsen UI</a:t>
            </a:r>
            <a:r>
              <a:rPr lang="ja-JP" altLang="en-US" dirty="0"/>
              <a:t>のサンプルを試す</a:t>
            </a:r>
            <a:endParaRPr kumimoji="1" lang="ja-JP" altLang="en-US" dirty="0"/>
          </a:p>
        </p:txBody>
      </p:sp>
      <p:sp>
        <p:nvSpPr>
          <p:cNvPr id="3" name="コンテンツ プレースホルダー 2">
            <a:extLst>
              <a:ext uri="{FF2B5EF4-FFF2-40B4-BE49-F238E27FC236}">
                <a16:creationId xmlns:a16="http://schemas.microsoft.com/office/drawing/2014/main" id="{0092BA3F-04BD-418D-BEAB-BB37AA14EB39}"/>
              </a:ext>
            </a:extLst>
          </p:cNvPr>
          <p:cNvSpPr>
            <a:spLocks noGrp="1"/>
          </p:cNvSpPr>
          <p:nvPr>
            <p:ph idx="1"/>
          </p:nvPr>
        </p:nvSpPr>
        <p:spPr/>
        <p:txBody>
          <a:bodyPr/>
          <a:lstStyle/>
          <a:p>
            <a:r>
              <a:rPr lang="ja-JP" altLang="en-US" dirty="0"/>
              <a:t>これらのページを参考にしてください</a:t>
            </a:r>
            <a:endParaRPr lang="en-US" altLang="ja-JP" dirty="0"/>
          </a:p>
          <a:p>
            <a:r>
              <a:rPr lang="en-US" altLang="ja-JP" dirty="0">
                <a:hlinkClick r:id="rId2"/>
              </a:rPr>
              <a:t>https://ja.onsen.io/v2/guide/</a:t>
            </a:r>
            <a:endParaRPr lang="en-US" altLang="ja-JP" dirty="0"/>
          </a:p>
          <a:p>
            <a:r>
              <a:rPr lang="en-US" altLang="ja-JP" dirty="0">
                <a:hlinkClick r:id="rId3"/>
              </a:rPr>
              <a:t>https://ja.onsen.io/v2/api/js/</a:t>
            </a:r>
            <a:endParaRPr lang="en-US" altLang="ja-JP" dirty="0"/>
          </a:p>
          <a:p>
            <a:r>
              <a:rPr lang="en-US" altLang="ja-JP" dirty="0">
                <a:hlinkClick r:id="rId4"/>
              </a:rPr>
              <a:t>https://ja.onsen.io/v2/api/css.html</a:t>
            </a:r>
            <a:endParaRPr lang="en-US" altLang="ja-JP" dirty="0"/>
          </a:p>
          <a:p>
            <a:r>
              <a:rPr kumimoji="1" lang="ja-JP" altLang="en-US" dirty="0"/>
              <a:t>もちろん自分で検索して調べるのもよし</a:t>
            </a:r>
          </a:p>
        </p:txBody>
      </p:sp>
      <p:sp>
        <p:nvSpPr>
          <p:cNvPr id="4" name="スライド番号プレースホルダー 3">
            <a:extLst>
              <a:ext uri="{FF2B5EF4-FFF2-40B4-BE49-F238E27FC236}">
                <a16:creationId xmlns:a16="http://schemas.microsoft.com/office/drawing/2014/main" id="{1AA14CC6-259D-45CE-B63A-17B4DA8F8BD1}"/>
              </a:ext>
            </a:extLst>
          </p:cNvPr>
          <p:cNvSpPr>
            <a:spLocks noGrp="1"/>
          </p:cNvSpPr>
          <p:nvPr>
            <p:ph type="sldNum" sz="quarter" idx="12"/>
          </p:nvPr>
        </p:nvSpPr>
        <p:spPr/>
        <p:txBody>
          <a:bodyPr/>
          <a:lstStyle/>
          <a:p>
            <a:fld id="{5D84065D-F351-4B03-BD91-D8A6B8D4B362}" type="slidenum">
              <a:rPr lang="en-US" altLang="ja-JP" smtClean="0"/>
              <a:pPr/>
              <a:t>22</a:t>
            </a:fld>
            <a:endParaRPr lang="ja-JP" altLang="en-US" dirty="0"/>
          </a:p>
        </p:txBody>
      </p:sp>
    </p:spTree>
    <p:extLst>
      <p:ext uri="{BB962C8B-B14F-4D97-AF65-F5344CB8AC3E}">
        <p14:creationId xmlns:p14="http://schemas.microsoft.com/office/powerpoint/2010/main" val="2383605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06B023-9577-467E-AE48-F61DCE0C8926}"/>
              </a:ext>
            </a:extLst>
          </p:cNvPr>
          <p:cNvSpPr>
            <a:spLocks noGrp="1"/>
          </p:cNvSpPr>
          <p:nvPr>
            <p:ph type="title"/>
          </p:nvPr>
        </p:nvSpPr>
        <p:spPr/>
        <p:txBody>
          <a:bodyPr/>
          <a:lstStyle/>
          <a:p>
            <a:r>
              <a:rPr kumimoji="1" lang="ja-JP" altLang="en-US" dirty="0"/>
              <a:t>課題</a:t>
            </a:r>
            <a:r>
              <a:rPr kumimoji="1" lang="en-US" altLang="ja-JP" dirty="0"/>
              <a:t>3:</a:t>
            </a:r>
            <a:r>
              <a:rPr kumimoji="1" lang="ja-JP" altLang="en-US" dirty="0"/>
              <a:t>電卓を</a:t>
            </a:r>
            <a:r>
              <a:rPr kumimoji="1" lang="en-US" altLang="ja-JP" dirty="0" err="1"/>
              <a:t>Onsen</a:t>
            </a:r>
            <a:r>
              <a:rPr kumimoji="1" lang="en-US" altLang="ja-JP" dirty="0"/>
              <a:t> UI</a:t>
            </a:r>
            <a:r>
              <a:rPr kumimoji="1" lang="ja-JP" altLang="en-US" dirty="0"/>
              <a:t>で</a:t>
            </a:r>
          </a:p>
        </p:txBody>
      </p:sp>
      <p:sp>
        <p:nvSpPr>
          <p:cNvPr id="3" name="コンテンツ プレースホルダー 2">
            <a:extLst>
              <a:ext uri="{FF2B5EF4-FFF2-40B4-BE49-F238E27FC236}">
                <a16:creationId xmlns:a16="http://schemas.microsoft.com/office/drawing/2014/main" id="{2A56035E-9E4D-44E4-9EB1-2D73EB1F6358}"/>
              </a:ext>
            </a:extLst>
          </p:cNvPr>
          <p:cNvSpPr>
            <a:spLocks noGrp="1"/>
          </p:cNvSpPr>
          <p:nvPr>
            <p:ph idx="1"/>
          </p:nvPr>
        </p:nvSpPr>
        <p:spPr/>
        <p:txBody>
          <a:bodyPr/>
          <a:lstStyle/>
          <a:p>
            <a:r>
              <a:rPr kumimoji="1" lang="ja-JP" altLang="en-US" dirty="0"/>
              <a:t>課題</a:t>
            </a:r>
            <a:r>
              <a:rPr kumimoji="1" lang="en-US" altLang="ja-JP" dirty="0"/>
              <a:t>1</a:t>
            </a:r>
            <a:r>
              <a:rPr lang="ja-JP" altLang="en-US" dirty="0"/>
              <a:t>で作った電卓を、</a:t>
            </a:r>
            <a:r>
              <a:rPr lang="en-US" altLang="ja-JP" dirty="0" err="1"/>
              <a:t>Onsen</a:t>
            </a:r>
            <a:r>
              <a:rPr lang="en-US" altLang="ja-JP" dirty="0"/>
              <a:t> UI</a:t>
            </a:r>
            <a:r>
              <a:rPr lang="ja-JP" altLang="en-US" dirty="0"/>
              <a:t>実装に書き換えてください</a:t>
            </a:r>
            <a:endParaRPr lang="en-US" altLang="ja-JP" dirty="0"/>
          </a:p>
          <a:p>
            <a:r>
              <a:rPr kumimoji="1" lang="ja-JP" altLang="en-US" dirty="0"/>
              <a:t>完成したら</a:t>
            </a:r>
            <a:r>
              <a:rPr lang="ja-JP" altLang="en-US" dirty="0"/>
              <a:t>、課題</a:t>
            </a:r>
            <a:r>
              <a:rPr lang="en-US" altLang="ja-JP" dirty="0"/>
              <a:t>1</a:t>
            </a:r>
            <a:r>
              <a:rPr lang="ja-JP" altLang="en-US" dirty="0"/>
              <a:t>の実装と比べてみて自分だったらどっちを使いたいかを考えてみると良いでしょう</a:t>
            </a:r>
            <a:endParaRPr lang="en-US" altLang="ja-JP" dirty="0"/>
          </a:p>
          <a:p>
            <a:r>
              <a:rPr kumimoji="1" lang="ja-JP" altLang="en-US" dirty="0"/>
              <a:t>早く出来てしまったら自分だけのオリジナル電卓（三角関数機能とか）を</a:t>
            </a:r>
            <a:br>
              <a:rPr kumimoji="1" lang="en-US" altLang="ja-JP" dirty="0"/>
            </a:br>
            <a:r>
              <a:rPr kumimoji="1" lang="ja-JP" altLang="en-US" dirty="0"/>
              <a:t>作ってみよう</a:t>
            </a:r>
            <a:endParaRPr kumimoji="1" lang="en-US" altLang="ja-JP" dirty="0"/>
          </a:p>
        </p:txBody>
      </p:sp>
      <p:sp>
        <p:nvSpPr>
          <p:cNvPr id="4" name="スライド番号プレースホルダー 3">
            <a:extLst>
              <a:ext uri="{FF2B5EF4-FFF2-40B4-BE49-F238E27FC236}">
                <a16:creationId xmlns:a16="http://schemas.microsoft.com/office/drawing/2014/main" id="{A2A3A48B-0208-4F31-ABEF-6962607C9A6A}"/>
              </a:ext>
            </a:extLst>
          </p:cNvPr>
          <p:cNvSpPr>
            <a:spLocks noGrp="1"/>
          </p:cNvSpPr>
          <p:nvPr>
            <p:ph type="sldNum" sz="quarter" idx="12"/>
          </p:nvPr>
        </p:nvSpPr>
        <p:spPr/>
        <p:txBody>
          <a:bodyPr/>
          <a:lstStyle/>
          <a:p>
            <a:fld id="{5D84065D-F351-4B03-BD91-D8A6B8D4B362}" type="slidenum">
              <a:rPr lang="en-US" altLang="ja-JP" smtClean="0"/>
              <a:pPr/>
              <a:t>23</a:t>
            </a:fld>
            <a:endParaRPr lang="ja-JP" altLang="en-US" dirty="0"/>
          </a:p>
        </p:txBody>
      </p:sp>
    </p:spTree>
    <p:extLst>
      <p:ext uri="{BB962C8B-B14F-4D97-AF65-F5344CB8AC3E}">
        <p14:creationId xmlns:p14="http://schemas.microsoft.com/office/powerpoint/2010/main" val="2474478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AD5072-787E-4C07-A699-F33331728E49}"/>
              </a:ext>
            </a:extLst>
          </p:cNvPr>
          <p:cNvSpPr>
            <a:spLocks noGrp="1"/>
          </p:cNvSpPr>
          <p:nvPr>
            <p:ph type="title"/>
          </p:nvPr>
        </p:nvSpPr>
        <p:spPr/>
        <p:txBody>
          <a:bodyPr/>
          <a:lstStyle/>
          <a:p>
            <a:r>
              <a:rPr kumimoji="1" lang="ja-JP" altLang="en-US" dirty="0"/>
              <a:t>課題（要提出）</a:t>
            </a:r>
          </a:p>
        </p:txBody>
      </p:sp>
      <p:sp>
        <p:nvSpPr>
          <p:cNvPr id="3" name="コンテンツ プレースホルダー 2">
            <a:extLst>
              <a:ext uri="{FF2B5EF4-FFF2-40B4-BE49-F238E27FC236}">
                <a16:creationId xmlns:a16="http://schemas.microsoft.com/office/drawing/2014/main" id="{646E6883-57AA-4B74-BD20-6588AA66DB12}"/>
              </a:ext>
            </a:extLst>
          </p:cNvPr>
          <p:cNvSpPr>
            <a:spLocks noGrp="1"/>
          </p:cNvSpPr>
          <p:nvPr>
            <p:ph idx="1"/>
          </p:nvPr>
        </p:nvSpPr>
        <p:spPr/>
        <p:txBody>
          <a:bodyPr/>
          <a:lstStyle/>
          <a:p>
            <a:r>
              <a:rPr kumimoji="1" lang="en-US" altLang="ja-JP" dirty="0"/>
              <a:t>PBL</a:t>
            </a:r>
            <a:r>
              <a:rPr kumimoji="1" lang="ja-JP" altLang="en-US" dirty="0"/>
              <a:t>日報の提出</a:t>
            </a:r>
            <a:endParaRPr kumimoji="1" lang="en-US" altLang="ja-JP" dirty="0"/>
          </a:p>
          <a:p>
            <a:r>
              <a:rPr lang="ja-JP" altLang="en-US" dirty="0"/>
              <a:t>前回同様の方法で班のリーダーがまとめて提出してください。</a:t>
            </a:r>
            <a:endParaRPr lang="en-US" altLang="ja-JP" dirty="0"/>
          </a:p>
          <a:p>
            <a:r>
              <a:rPr kumimoji="1" lang="ja-JP" altLang="en-US" dirty="0"/>
              <a:t>提出先</a:t>
            </a:r>
            <a:r>
              <a:rPr kumimoji="1" lang="en-US" altLang="ja-JP" dirty="0"/>
              <a:t>:ishizeki@yamamoto.ist.aichi-pu.ac.jp</a:t>
            </a:r>
            <a:endParaRPr kumimoji="1" lang="ja-JP" altLang="en-US" dirty="0"/>
          </a:p>
        </p:txBody>
      </p:sp>
      <p:sp>
        <p:nvSpPr>
          <p:cNvPr id="4" name="スライド番号プレースホルダー 3">
            <a:extLst>
              <a:ext uri="{FF2B5EF4-FFF2-40B4-BE49-F238E27FC236}">
                <a16:creationId xmlns:a16="http://schemas.microsoft.com/office/drawing/2014/main" id="{F3591081-7322-47AA-B466-DEE4E783E475}"/>
              </a:ext>
            </a:extLst>
          </p:cNvPr>
          <p:cNvSpPr>
            <a:spLocks noGrp="1"/>
          </p:cNvSpPr>
          <p:nvPr>
            <p:ph type="sldNum" sz="quarter" idx="12"/>
          </p:nvPr>
        </p:nvSpPr>
        <p:spPr/>
        <p:txBody>
          <a:bodyPr/>
          <a:lstStyle/>
          <a:p>
            <a:fld id="{5D84065D-F351-4B03-BD91-D8A6B8D4B362}" type="slidenum">
              <a:rPr lang="en-US" altLang="ja-JP" smtClean="0"/>
              <a:pPr/>
              <a:t>24</a:t>
            </a:fld>
            <a:endParaRPr lang="ja-JP" altLang="en-US" dirty="0"/>
          </a:p>
        </p:txBody>
      </p:sp>
    </p:spTree>
    <p:extLst>
      <p:ext uri="{BB962C8B-B14F-4D97-AF65-F5344CB8AC3E}">
        <p14:creationId xmlns:p14="http://schemas.microsoft.com/office/powerpoint/2010/main" val="278514265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オーガニック">
  <a:themeElements>
    <a:clrScheme name="オーガニック">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オーガニック">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オーガニック">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305</TotalTime>
  <Words>1234</Words>
  <Application>Microsoft Office PowerPoint</Application>
  <PresentationFormat>ワイド画面</PresentationFormat>
  <Paragraphs>168</Paragraphs>
  <Slides>24</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24</vt:i4>
      </vt:variant>
    </vt:vector>
  </HeadingPairs>
  <TitlesOfParts>
    <vt:vector size="32" baseType="lpstr">
      <vt:lpstr>微軟正黑體</vt:lpstr>
      <vt:lpstr>ＭＳ Ｐゴシック</vt:lpstr>
      <vt:lpstr>メイリオ</vt:lpstr>
      <vt:lpstr>游ゴシック</vt:lpstr>
      <vt:lpstr>Arial</vt:lpstr>
      <vt:lpstr>Consolas</vt:lpstr>
      <vt:lpstr>Garamond</vt:lpstr>
      <vt:lpstr>オーガニック</vt:lpstr>
      <vt:lpstr>PBLスマホアプリ開発 第二回</vt:lpstr>
      <vt:lpstr>前回のPBL</vt:lpstr>
      <vt:lpstr>アプリに必要なものを考えよう</vt:lpstr>
      <vt:lpstr>アプリに必要なものとは</vt:lpstr>
      <vt:lpstr>FORMとは</vt:lpstr>
      <vt:lpstr>INPUTタグの使い方</vt:lpstr>
      <vt:lpstr>INPUTタグからの値の読み込み</vt:lpstr>
      <vt:lpstr>INPUTタグのtype属性の種類</vt:lpstr>
      <vt:lpstr>INPUTタグのtype属性の種類</vt:lpstr>
      <vt:lpstr>課題1：電卓を作ろう</vt:lpstr>
      <vt:lpstr>課題1：電卓を作ろう</vt:lpstr>
      <vt:lpstr>デザイン</vt:lpstr>
      <vt:lpstr>Onsen UIとは</vt:lpstr>
      <vt:lpstr>Onsen UIのサンプル</vt:lpstr>
      <vt:lpstr>Onsen UIの基礎①</vt:lpstr>
      <vt:lpstr>Onsen UIの基礎②</vt:lpstr>
      <vt:lpstr>①の例</vt:lpstr>
      <vt:lpstr>②の例</vt:lpstr>
      <vt:lpstr>Onsen UIの基礎③</vt:lpstr>
      <vt:lpstr>Onsen UIの基礎④</vt:lpstr>
      <vt:lpstr>課題2:Onsen UIのサンプルを試す</vt:lpstr>
      <vt:lpstr>課題2:Onsen UIのサンプルを試す</vt:lpstr>
      <vt:lpstr>課題3:電卓をOnsen UIで</vt:lpstr>
      <vt:lpstr>課題（要提出）</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PBLスマホアプリ開発 第二回</dc:title>
  <dc:creator>石関　祐輝</dc:creator>
  <cp:lastModifiedBy>石関　祐輝</cp:lastModifiedBy>
  <cp:revision>27</cp:revision>
  <dcterms:created xsi:type="dcterms:W3CDTF">2020-09-21T12:26:44Z</dcterms:created>
  <dcterms:modified xsi:type="dcterms:W3CDTF">2020-09-22T11:34:53Z</dcterms:modified>
</cp:coreProperties>
</file>