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1" r:id="rId1"/>
  </p:sldMasterIdLst>
  <p:sldIdLst>
    <p:sldId id="256" r:id="rId2"/>
    <p:sldId id="257" r:id="rId3"/>
    <p:sldId id="261" r:id="rId4"/>
    <p:sldId id="258" r:id="rId5"/>
    <p:sldId id="262" r:id="rId6"/>
    <p:sldId id="263" r:id="rId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9413B7-13F4-7234-59C3-EC0B987783B4}" v="1799" dt="2019-07-03T07:03:13.725"/>
    <p1510:client id="{5E518039-D225-2071-F9BD-AF67906A9B59}" v="139" dt="2019-07-03T06:01:59.4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&#65279;<?xml version="1.0" encoding="utf-8"?><Relationships xmlns="http://schemas.openxmlformats.org/package/2006/relationships"><Relationship Type="http://schemas.openxmlformats.org/officeDocument/2006/relationships/presProps" Target="presProps.xml" Id="rId8" /><Relationship Type="http://schemas.microsoft.com/office/2015/10/relationships/revisionInfo" Target="revisionInfo.xml" Id="rId13" /><Relationship Type="http://schemas.openxmlformats.org/officeDocument/2006/relationships/slide" Target="slides/slide2.xml" Id="rId3" /><Relationship Type="http://schemas.openxmlformats.org/officeDocument/2006/relationships/slide" Target="slides/slide6.xml" Id="rId7" /><Relationship Type="http://schemas.openxmlformats.org/officeDocument/2006/relationships/slide" Target="slides/slide1.xml" Id="rId2" /><Relationship Type="http://schemas.openxmlformats.org/officeDocument/2006/relationships/slideMaster" Target="slideMasters/slideMaster1.xml" Id="rId1" /><Relationship Type="http://schemas.openxmlformats.org/officeDocument/2006/relationships/slide" Target="slides/slide5.xml" Id="rId6" /><Relationship Type="http://schemas.openxmlformats.org/officeDocument/2006/relationships/tableStyles" Target="tableStyles.xml" Id="rId11" /><Relationship Type="http://schemas.openxmlformats.org/officeDocument/2006/relationships/slide" Target="slides/slide4.xml" Id="rId5" /><Relationship Type="http://schemas.openxmlformats.org/officeDocument/2006/relationships/theme" Target="theme/theme1.xml" Id="rId10" /><Relationship Type="http://schemas.openxmlformats.org/officeDocument/2006/relationships/slide" Target="slides/slide3.xml" Id="rId4" /><Relationship Type="http://schemas.openxmlformats.org/officeDocument/2006/relationships/viewProps" Target="viewProps.xml" Id="rId9"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184DA70-C731-4C70-880D-CCD4705E623C}" type="datetime1">
              <a:rPr lang="en-US" smtClean="0"/>
              <a:t>7/3/2019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2182377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D6E202-B606-4609-B914-27C9371A1F6D}" type="datetime1">
              <a:rPr lang="en-US" smtClean="0"/>
              <a:t>7/3/2019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3576688961"/>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D6E202-B606-4609-B914-27C9371A1F6D}" type="datetime1">
              <a:rPr lang="en-US" smtClean="0"/>
              <a:t>7/3/2019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latin typeface="Arial"/>
              </a:rPr>
              <a:t>”</a:t>
            </a:r>
            <a:endParaRPr lang="en-US">
              <a:solidFill>
                <a:schemeClr val="accent1">
                  <a:lumMod val="60000"/>
                  <a:lumOff val="40000"/>
                </a:schemeClr>
              </a:solidFill>
              <a:latin typeface="Arial"/>
            </a:endParaRPr>
          </a:p>
        </p:txBody>
      </p:sp>
    </p:spTree>
    <p:extLst>
      <p:ext uri="{BB962C8B-B14F-4D97-AF65-F5344CB8AC3E}">
        <p14:creationId xmlns:p14="http://schemas.microsoft.com/office/powerpoint/2010/main" val="48785503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D6E202-B606-4609-B914-27C9371A1F6D}" type="datetime1">
              <a:rPr lang="en-US" smtClean="0"/>
              <a:t>7/3/2019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41699397"/>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D6E202-B606-4609-B914-27C9371A1F6D}" type="datetime1">
              <a:rPr lang="en-US" smtClean="0"/>
              <a:t>7/3/2019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25768582"/>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2D6E202-B606-4609-B914-27C9371A1F6D}" type="datetime1">
              <a:rPr lang="en-US" smtClean="0"/>
              <a:t>7/3/2019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3861643561"/>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612A279-0833-481D-8C56-F67FD0AC6C50}" type="datetime1">
              <a:rPr lang="en-US" smtClean="0"/>
              <a:t>7/3/2019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23859189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587DA83-5663-4C9C-B9AA-0B40A3DAFF81}" type="datetime1">
              <a:rPr lang="en-US" smtClean="0"/>
              <a:t>7/3/2019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2588212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BE1D723-8F53-4F53-90B0-1982A396982E}" type="datetime1">
              <a:rPr lang="en-US" smtClean="0"/>
              <a:t>7/3/2019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2614157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669AF7-7BEB-44E4-9852-375E34362B5B}" type="datetime1">
              <a:rPr lang="en-US" smtClean="0"/>
              <a:t>7/3/2019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25848702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AAAC38D-0552-4C82-B593-E6124DFADBE2}" type="datetime1">
              <a:rPr lang="en-US" smtClean="0"/>
              <a:t>7/3/2019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10275174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9DF0F1C-5577-4ACB-BB62-DF8F3C494C7E}" type="datetime1">
              <a:rPr lang="en-US" smtClean="0"/>
              <a:t>7/3/2019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3120778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1775B394-D9F9-4F0C-B15D-605F45CB9E9F}" type="datetime1">
              <a:rPr lang="en-US" smtClean="0"/>
              <a:t>7/3/2019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33627568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667345-2558-425A-8533-9BFDBCE15005}" type="datetime1">
              <a:rPr lang="en-US" smtClean="0"/>
              <a:t>7/3/2019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22108177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2BEA474-078D-4E9B-9B14-09A87B19DC46}" type="datetime1">
              <a:rPr lang="en-US" smtClean="0"/>
              <a:t>7/3/2019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98EE3D-8CD1-4C3F-BD1C-C98C9596463C}" type="slidenum">
              <a:rPr lang="en-US" smtClean="0"/>
              <a:pPr/>
              <a:t>‹#›</a:t>
            </a:fld>
            <a:endParaRPr lang="en-US"/>
          </a:p>
        </p:txBody>
      </p:sp>
    </p:spTree>
    <p:extLst>
      <p:ext uri="{BB962C8B-B14F-4D97-AF65-F5344CB8AC3E}">
        <p14:creationId xmlns:p14="http://schemas.microsoft.com/office/powerpoint/2010/main" val="3401171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2D6E202-B606-4609-B914-27C9371A1F6D}" type="datetime1">
              <a:rPr lang="en-US" smtClean="0"/>
              <a:t>7/3/2019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a:p>
        </p:txBody>
      </p:sp>
    </p:spTree>
    <p:extLst>
      <p:ext uri="{BB962C8B-B14F-4D97-AF65-F5344CB8AC3E}">
        <p14:creationId xmlns:p14="http://schemas.microsoft.com/office/powerpoint/2010/main" val="3403151606"/>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2D6E202-B606-4609-B914-27C9371A1F6D}" type="datetime1">
              <a:rPr lang="en-US" smtClean="0"/>
              <a:t>7/3/2019</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A98EE3D-8CD1-4C3F-BD1C-C98C9596463C}" type="slidenum">
              <a:rPr lang="en-US" smtClean="0"/>
              <a:t>‹#›</a:t>
            </a:fld>
            <a:endParaRPr lang="en-US"/>
          </a:p>
        </p:txBody>
      </p:sp>
    </p:spTree>
    <p:extLst>
      <p:ext uri="{BB962C8B-B14F-4D97-AF65-F5344CB8AC3E}">
        <p14:creationId xmlns:p14="http://schemas.microsoft.com/office/powerpoint/2010/main" val="285787992"/>
      </p:ext>
    </p:extLst>
  </p:cSld>
  <p:clrMap bg1="lt1" tx1="dk1" bg2="lt2" tx2="dk2" accent1="accent1" accent2="accent2" accent3="accent3" accent4="accent4" accent5="accent5" accent6="accent6" hlink="hlink" folHlink="folHlink"/>
  <p:sldLayoutIdLst>
    <p:sldLayoutId id="2147483872" r:id="rId1"/>
    <p:sldLayoutId id="2147483873" r:id="rId2"/>
    <p:sldLayoutId id="2147483874" r:id="rId3"/>
    <p:sldLayoutId id="2147483875" r:id="rId4"/>
    <p:sldLayoutId id="2147483876" r:id="rId5"/>
    <p:sldLayoutId id="2147483877" r:id="rId6"/>
    <p:sldLayoutId id="2147483878" r:id="rId7"/>
    <p:sldLayoutId id="2147483879" r:id="rId8"/>
    <p:sldLayoutId id="2147483880" r:id="rId9"/>
    <p:sldLayoutId id="2147483881" r:id="rId10"/>
    <p:sldLayoutId id="2147483882" r:id="rId11"/>
    <p:sldLayoutId id="2147483883" r:id="rId12"/>
    <p:sldLayoutId id="2147483884" r:id="rId13"/>
    <p:sldLayoutId id="2147483885" r:id="rId14"/>
    <p:sldLayoutId id="2147483886" r:id="rId15"/>
    <p:sldLayoutId id="2147483887" r:id="rId16"/>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9D2CAC-62E8-4494-9F5D-EC50D96B9E87}"/>
              </a:ext>
            </a:extLst>
          </p:cNvPr>
          <p:cNvSpPr>
            <a:spLocks noGrp="1"/>
          </p:cNvSpPr>
          <p:nvPr>
            <p:ph type="ctrTitle"/>
          </p:nvPr>
        </p:nvSpPr>
        <p:spPr/>
        <p:txBody>
          <a:bodyPr/>
          <a:lstStyle/>
          <a:p>
            <a:r>
              <a:rPr lang="ja-JP" altLang="en-US">
                <a:ea typeface="メイリオ"/>
              </a:rPr>
              <a:t>アプリ開発に向けて</a:t>
            </a:r>
            <a:endParaRPr kumimoji="1" lang="en-US"/>
          </a:p>
        </p:txBody>
      </p:sp>
      <p:sp>
        <p:nvSpPr>
          <p:cNvPr id="3" name="Subtitle 2">
            <a:extLst>
              <a:ext uri="{FF2B5EF4-FFF2-40B4-BE49-F238E27FC236}">
                <a16:creationId xmlns:a16="http://schemas.microsoft.com/office/drawing/2014/main" id="{E68B7938-E7BA-4A37-A04F-56D8CB619DC3}"/>
              </a:ext>
            </a:extLst>
          </p:cNvPr>
          <p:cNvSpPr>
            <a:spLocks noGrp="1"/>
          </p:cNvSpPr>
          <p:nvPr>
            <p:ph type="subTitle" idx="1"/>
          </p:nvPr>
        </p:nvSpPr>
        <p:spPr/>
        <p:txBody>
          <a:bodyPr/>
          <a:lstStyle/>
          <a:p>
            <a:pPr algn="l"/>
            <a:r>
              <a:rPr lang="ja-JP" altLang="en-US">
                <a:ea typeface="メイリオ"/>
              </a:rPr>
              <a:t>メンバー</a:t>
            </a:r>
          </a:p>
          <a:p>
            <a:pPr algn="l"/>
            <a:r>
              <a:rPr lang="ja-JP" altLang="en-US">
                <a:ea typeface="メイリオ"/>
              </a:rPr>
              <a:t>伊藤龍弘、</a:t>
            </a:r>
            <a:r>
              <a:rPr lang="ja-JP">
                <a:ea typeface="+mn-lt"/>
                <a:cs typeface="+mn-lt"/>
              </a:rPr>
              <a:t>遠藤圭人、小田夢人、</a:t>
            </a:r>
            <a:r>
              <a:rPr lang="ja-JP" altLang="en-US">
                <a:ea typeface="+mn-lt"/>
                <a:cs typeface="+mn-lt"/>
              </a:rPr>
              <a:t>矢野椋大</a:t>
            </a:r>
            <a:endParaRPr lang="ja-JP" altLang="en-US">
              <a:ea typeface="メイリオ"/>
            </a:endParaRPr>
          </a:p>
        </p:txBody>
      </p:sp>
    </p:spTree>
    <p:extLst>
      <p:ext uri="{BB962C8B-B14F-4D97-AF65-F5344CB8AC3E}">
        <p14:creationId xmlns:p14="http://schemas.microsoft.com/office/powerpoint/2010/main" val="9245977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A916648-2349-4E76-8568-0B467D1F78FC}"/>
              </a:ext>
            </a:extLst>
          </p:cNvPr>
          <p:cNvSpPr txBox="1"/>
          <p:nvPr/>
        </p:nvSpPr>
        <p:spPr>
          <a:xfrm>
            <a:off x="873760" y="812800"/>
            <a:ext cx="154432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3600">
                <a:solidFill>
                  <a:schemeClr val="accent2">
                    <a:lumMod val="40000"/>
                    <a:lumOff val="60000"/>
                  </a:schemeClr>
                </a:solidFill>
                <a:ea typeface="メイリオ"/>
              </a:rPr>
              <a:t>目次</a:t>
            </a:r>
            <a:endParaRPr lang="en-US" sz="3600">
              <a:solidFill>
                <a:schemeClr val="accent2">
                  <a:lumMod val="40000"/>
                  <a:lumOff val="60000"/>
                </a:schemeClr>
              </a:solidFill>
            </a:endParaRPr>
          </a:p>
        </p:txBody>
      </p:sp>
      <p:sp>
        <p:nvSpPr>
          <p:cNvPr id="3" name="TextBox 2">
            <a:extLst>
              <a:ext uri="{FF2B5EF4-FFF2-40B4-BE49-F238E27FC236}">
                <a16:creationId xmlns:a16="http://schemas.microsoft.com/office/drawing/2014/main" id="{B5B3C22C-BFEC-4B85-8F38-828FE13F1D6D}"/>
              </a:ext>
            </a:extLst>
          </p:cNvPr>
          <p:cNvSpPr txBox="1"/>
          <p:nvPr/>
        </p:nvSpPr>
        <p:spPr>
          <a:xfrm>
            <a:off x="1219835" y="1727835"/>
            <a:ext cx="4876800" cy="35394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lgn="l">
              <a:buAutoNum type="arabicPeriod"/>
            </a:pPr>
            <a:r>
              <a:rPr lang="ja-JP" altLang="en-US" sz="2800">
                <a:ea typeface="メイリオ"/>
              </a:rPr>
              <a:t>授業で学んだこと</a:t>
            </a:r>
          </a:p>
          <a:p>
            <a:r>
              <a:rPr lang="ja-JP" altLang="en-US" sz="2800">
                <a:ea typeface="メイリオ"/>
              </a:rPr>
              <a:t>　・Monacaについて</a:t>
            </a:r>
          </a:p>
          <a:p>
            <a:r>
              <a:rPr lang="ja-JP" altLang="en-US" sz="2800">
                <a:ea typeface="メイリオ"/>
              </a:rPr>
              <a:t>2.プログラミング言語</a:t>
            </a:r>
          </a:p>
          <a:p>
            <a:r>
              <a:rPr lang="ja-JP" altLang="en-US" sz="2800">
                <a:ea typeface="メイリオ"/>
              </a:rPr>
              <a:t>　・HTML,CSS,JavaScript</a:t>
            </a:r>
          </a:p>
          <a:p>
            <a:r>
              <a:rPr lang="ja-JP" altLang="en-US" sz="2800">
                <a:ea typeface="メイリオ"/>
              </a:rPr>
              <a:t>　・学ぶ上での利点など</a:t>
            </a:r>
          </a:p>
          <a:p>
            <a:r>
              <a:rPr lang="ja-JP" altLang="en-US" sz="2800">
                <a:ea typeface="メイリオ"/>
              </a:rPr>
              <a:t>3.作る予定のアプリ</a:t>
            </a:r>
          </a:p>
          <a:p>
            <a:r>
              <a:rPr lang="ja-JP" altLang="en-US" sz="2800">
                <a:ea typeface="メイリオ"/>
              </a:rPr>
              <a:t>　・シューティングゲーム</a:t>
            </a:r>
          </a:p>
          <a:p>
            <a:r>
              <a:rPr lang="ja-JP" altLang="en-US" sz="2800">
                <a:ea typeface="メイリオ"/>
              </a:rPr>
              <a:t>　・考えているゲームの内容</a:t>
            </a:r>
          </a:p>
        </p:txBody>
      </p:sp>
    </p:spTree>
    <p:extLst>
      <p:ext uri="{BB962C8B-B14F-4D97-AF65-F5344CB8AC3E}">
        <p14:creationId xmlns:p14="http://schemas.microsoft.com/office/powerpoint/2010/main" val="39363175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A55E058-BA58-41C6-B45D-BD1A873A3F23}"/>
              </a:ext>
            </a:extLst>
          </p:cNvPr>
          <p:cNvSpPr txBox="1"/>
          <p:nvPr/>
        </p:nvSpPr>
        <p:spPr>
          <a:xfrm>
            <a:off x="1097915" y="874395"/>
            <a:ext cx="402336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3200">
                <a:ea typeface="メイリオ"/>
              </a:rPr>
              <a:t>1.授業で学んだこと</a:t>
            </a:r>
          </a:p>
        </p:txBody>
      </p:sp>
      <p:sp>
        <p:nvSpPr>
          <p:cNvPr id="2" name="TextBox 1">
            <a:extLst>
              <a:ext uri="{FF2B5EF4-FFF2-40B4-BE49-F238E27FC236}">
                <a16:creationId xmlns:a16="http://schemas.microsoft.com/office/drawing/2014/main" id="{8CEDB3F2-7C05-497D-B22D-0D9499BD8448}"/>
              </a:ext>
            </a:extLst>
          </p:cNvPr>
          <p:cNvSpPr txBox="1"/>
          <p:nvPr/>
        </p:nvSpPr>
        <p:spPr>
          <a:xfrm>
            <a:off x="1452880" y="1778000"/>
            <a:ext cx="256032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a:t>Monaca</a:t>
            </a:r>
            <a:r>
              <a:rPr lang="ja-JP" altLang="en-US" sz="2400"/>
              <a:t>について</a:t>
            </a:r>
            <a:endParaRPr lang="ja-JP" altLang="en-US" sz="2400">
              <a:ea typeface="メイリオ"/>
            </a:endParaRPr>
          </a:p>
        </p:txBody>
      </p:sp>
      <p:sp>
        <p:nvSpPr>
          <p:cNvPr id="4" name="TextBox 3">
            <a:extLst>
              <a:ext uri="{FF2B5EF4-FFF2-40B4-BE49-F238E27FC236}">
                <a16:creationId xmlns:a16="http://schemas.microsoft.com/office/drawing/2014/main" id="{B9A9E7CB-CC95-421C-82D9-CF5B025D8AD1}"/>
              </a:ext>
            </a:extLst>
          </p:cNvPr>
          <p:cNvSpPr txBox="1"/>
          <p:nvPr/>
        </p:nvSpPr>
        <p:spPr>
          <a:xfrm>
            <a:off x="1920240" y="2387600"/>
            <a:ext cx="5394960"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a:ea typeface="メイリオ"/>
              </a:rPr>
              <a:t>・サンプルアプリがあり、アプリ開発をしやすい</a:t>
            </a:r>
          </a:p>
          <a:p>
            <a:r>
              <a:rPr lang="ja-JP" altLang="en-US">
                <a:ea typeface="メイリオ"/>
              </a:rPr>
              <a:t>・プログラミングの基礎知識を深めながらアプリを開発することができる</a:t>
            </a:r>
          </a:p>
          <a:p>
            <a:r>
              <a:rPr lang="ja-JP" altLang="en-US">
                <a:ea typeface="メイリオ"/>
              </a:rPr>
              <a:t>・名前がチャーミング</a:t>
            </a:r>
          </a:p>
          <a:p>
            <a:r>
              <a:rPr lang="ja-JP" altLang="en-US">
                <a:ea typeface="メイリオ"/>
              </a:rPr>
              <a:t>・機種の違いを考慮せずにアプリを開発できる</a:t>
            </a:r>
          </a:p>
        </p:txBody>
      </p:sp>
      <p:sp>
        <p:nvSpPr>
          <p:cNvPr id="5" name="TextBox 4">
            <a:extLst>
              <a:ext uri="{FF2B5EF4-FFF2-40B4-BE49-F238E27FC236}">
                <a16:creationId xmlns:a16="http://schemas.microsoft.com/office/drawing/2014/main" id="{D8F5C718-BCA0-476D-AC6E-06CD33391228}"/>
              </a:ext>
            </a:extLst>
          </p:cNvPr>
          <p:cNvSpPr txBox="1"/>
          <p:nvPr/>
        </p:nvSpPr>
        <p:spPr>
          <a:xfrm>
            <a:off x="1869440" y="4429760"/>
            <a:ext cx="552704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a:ea typeface="メイリオ"/>
              </a:rPr>
              <a:t>→プログラミング初心者でも</a:t>
            </a:r>
            <a:r>
              <a:rPr lang="ja-JP">
                <a:ea typeface="メイリオ"/>
              </a:rPr>
              <a:t>、</a:t>
            </a:r>
            <a:r>
              <a:rPr lang="ja-JP" altLang="en-US">
                <a:ea typeface="メイリオ"/>
              </a:rPr>
              <a:t>プログラミングを理解しながらオリジナルのアプリを作ることができる。</a:t>
            </a:r>
          </a:p>
        </p:txBody>
      </p:sp>
    </p:spTree>
    <p:extLst>
      <p:ext uri="{BB962C8B-B14F-4D97-AF65-F5344CB8AC3E}">
        <p14:creationId xmlns:p14="http://schemas.microsoft.com/office/powerpoint/2010/main" val="10954051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06FDF61-E1B1-49BF-9842-4FE866540AB9}"/>
              </a:ext>
            </a:extLst>
          </p:cNvPr>
          <p:cNvSpPr txBox="1"/>
          <p:nvPr/>
        </p:nvSpPr>
        <p:spPr>
          <a:xfrm>
            <a:off x="904240" y="2519680"/>
            <a:ext cx="7650480"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a:ea typeface="+mn-lt"/>
                <a:cs typeface="+mn-lt"/>
              </a:rPr>
              <a:t>JavaScript:</a:t>
            </a:r>
          </a:p>
          <a:p>
            <a:r>
              <a:rPr lang="ja-JP" altLang="en-US">
                <a:ea typeface="+mn-lt"/>
                <a:cs typeface="+mn-lt"/>
              </a:rPr>
              <a:t>変数、主な演算子などの確認、配列、制御構造、関数</a:t>
            </a:r>
            <a:endParaRPr lang="ja-JP">
              <a:ea typeface="メイリオ"/>
            </a:endParaRPr>
          </a:p>
          <a:p>
            <a:r>
              <a:rPr lang="ja-JP" altLang="en-US">
                <a:ea typeface="メイリオ"/>
              </a:rPr>
              <a:t>Switch文、オブジェクト指向、htmlとの連携</a:t>
            </a:r>
            <a:endParaRPr lang="ja-JP" altLang="en-US"/>
          </a:p>
        </p:txBody>
      </p:sp>
      <p:sp>
        <p:nvSpPr>
          <p:cNvPr id="4" name="TextBox 3">
            <a:extLst>
              <a:ext uri="{FF2B5EF4-FFF2-40B4-BE49-F238E27FC236}">
                <a16:creationId xmlns:a16="http://schemas.microsoft.com/office/drawing/2014/main" id="{800C19F8-C28C-49F8-BBFC-0A019221FA7B}"/>
              </a:ext>
            </a:extLst>
          </p:cNvPr>
          <p:cNvSpPr txBox="1"/>
          <p:nvPr/>
        </p:nvSpPr>
        <p:spPr>
          <a:xfrm>
            <a:off x="904240" y="894080"/>
            <a:ext cx="450088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3200">
                <a:ea typeface="メイリオ"/>
              </a:rPr>
              <a:t>2.プログラミング言語</a:t>
            </a:r>
            <a:endParaRPr lang="en-US" sz="3200"/>
          </a:p>
        </p:txBody>
      </p:sp>
      <p:sp>
        <p:nvSpPr>
          <p:cNvPr id="5" name="TextBox 4">
            <a:extLst>
              <a:ext uri="{FF2B5EF4-FFF2-40B4-BE49-F238E27FC236}">
                <a16:creationId xmlns:a16="http://schemas.microsoft.com/office/drawing/2014/main" id="{340FCE08-4466-4186-B87D-86C977BA07DD}"/>
              </a:ext>
            </a:extLst>
          </p:cNvPr>
          <p:cNvSpPr txBox="1"/>
          <p:nvPr/>
        </p:nvSpPr>
        <p:spPr>
          <a:xfrm>
            <a:off x="864235" y="1768475"/>
            <a:ext cx="403352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2400"/>
              <a:t>・</a:t>
            </a:r>
            <a:r>
              <a:rPr lang="en-US" sz="2400" err="1"/>
              <a:t>HTML・CSS・JavaScript</a:t>
            </a:r>
            <a:endParaRPr lang="ja-JP" altLang="en-US" sz="2400" err="1">
              <a:ea typeface="メイリオ"/>
            </a:endParaRPr>
          </a:p>
        </p:txBody>
      </p:sp>
      <p:sp>
        <p:nvSpPr>
          <p:cNvPr id="7" name="TextBox 6">
            <a:extLst>
              <a:ext uri="{FF2B5EF4-FFF2-40B4-BE49-F238E27FC236}">
                <a16:creationId xmlns:a16="http://schemas.microsoft.com/office/drawing/2014/main" id="{CA4A4903-B1CD-4D14-AC11-9DEDA2E33101}"/>
              </a:ext>
            </a:extLst>
          </p:cNvPr>
          <p:cNvSpPr txBox="1"/>
          <p:nvPr/>
        </p:nvSpPr>
        <p:spPr>
          <a:xfrm>
            <a:off x="934720" y="3677920"/>
            <a:ext cx="399288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400">
                <a:ea typeface="メイリオ"/>
              </a:rPr>
              <a:t>・学んだ上での感じたこと</a:t>
            </a:r>
            <a:endParaRPr lang="en-US" sz="2400"/>
          </a:p>
        </p:txBody>
      </p:sp>
      <p:sp>
        <p:nvSpPr>
          <p:cNvPr id="8" name="TextBox 7">
            <a:extLst>
              <a:ext uri="{FF2B5EF4-FFF2-40B4-BE49-F238E27FC236}">
                <a16:creationId xmlns:a16="http://schemas.microsoft.com/office/drawing/2014/main" id="{536CC456-AC97-4E4F-9BB4-1D22A8C7BFFA}"/>
              </a:ext>
            </a:extLst>
          </p:cNvPr>
          <p:cNvSpPr txBox="1"/>
          <p:nvPr/>
        </p:nvSpPr>
        <p:spPr>
          <a:xfrm>
            <a:off x="904240" y="4399280"/>
            <a:ext cx="6085840"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tLang="ja-JP">
                <a:ea typeface="+mn-lt"/>
                <a:cs typeface="+mn-lt"/>
              </a:rPr>
              <a:t>Haskell</a:t>
            </a:r>
            <a:r>
              <a:rPr lang="ja-JP">
                <a:ea typeface="+mn-lt"/>
                <a:cs typeface="+mn-lt"/>
              </a:rPr>
              <a:t>と繋がっていて感激した</a:t>
            </a:r>
          </a:p>
          <a:p>
            <a:r>
              <a:rPr lang="ja-JP">
                <a:ea typeface="+mn-lt"/>
                <a:cs typeface="+mn-lt"/>
              </a:rPr>
              <a:t>for関数が危険</a:t>
            </a:r>
          </a:p>
          <a:p>
            <a:r>
              <a:rPr lang="ja-JP">
                <a:ea typeface="+mn-lt"/>
                <a:cs typeface="+mn-lt"/>
              </a:rPr>
              <a:t>難しいところもいくつかあり、気をつけてなければならないと思った</a:t>
            </a:r>
            <a:endParaRPr lang="ja-JP"/>
          </a:p>
          <a:p>
            <a:endParaRPr lang="ja-JP" altLang="en-US">
              <a:ea typeface="メイリオ"/>
            </a:endParaRPr>
          </a:p>
          <a:p>
            <a:pPr algn="l"/>
            <a:r>
              <a:rPr lang="ja-JP" altLang="en-US">
                <a:ea typeface="メイリオ"/>
              </a:rPr>
              <a:t>メリット：これから先に活かせる</a:t>
            </a:r>
            <a:endParaRPr lang="en-US" altLang="ja-JP">
              <a:ea typeface="メイリオ"/>
            </a:endParaRPr>
          </a:p>
          <a:p>
            <a:r>
              <a:rPr lang="ja-JP" altLang="en-US">
                <a:ea typeface="メイリオ"/>
              </a:rPr>
              <a:t>デメリット：多くの言語が出てくると混乱する</a:t>
            </a:r>
          </a:p>
        </p:txBody>
      </p:sp>
    </p:spTree>
    <p:extLst>
      <p:ext uri="{BB962C8B-B14F-4D97-AF65-F5344CB8AC3E}">
        <p14:creationId xmlns:p14="http://schemas.microsoft.com/office/powerpoint/2010/main" val="39692912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6BD4CA2-3739-41F7-A346-C362F3B46567}"/>
              </a:ext>
            </a:extLst>
          </p:cNvPr>
          <p:cNvSpPr txBox="1"/>
          <p:nvPr/>
        </p:nvSpPr>
        <p:spPr>
          <a:xfrm>
            <a:off x="975360" y="914400"/>
            <a:ext cx="5638800"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3600">
                <a:ea typeface="メイリオ"/>
              </a:rPr>
              <a:t>3.作る予定のアプリ：シューティングゲーム</a:t>
            </a:r>
          </a:p>
        </p:txBody>
      </p:sp>
      <p:sp>
        <p:nvSpPr>
          <p:cNvPr id="4" name="TextBox 3">
            <a:extLst>
              <a:ext uri="{FF2B5EF4-FFF2-40B4-BE49-F238E27FC236}">
                <a16:creationId xmlns:a16="http://schemas.microsoft.com/office/drawing/2014/main" id="{4621B5B3-8D2F-443D-B720-A9BCB086838F}"/>
              </a:ext>
            </a:extLst>
          </p:cNvPr>
          <p:cNvSpPr txBox="1"/>
          <p:nvPr/>
        </p:nvSpPr>
        <p:spPr>
          <a:xfrm>
            <a:off x="1554480" y="4358639"/>
            <a:ext cx="6756400" cy="70788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000">
                <a:ea typeface="メイリオ"/>
              </a:rPr>
              <a:t>RPGやFPSよりは比較的簡単に作ることができる？</a:t>
            </a:r>
            <a:endParaRPr lang="en-US" altLang="ja-JP" sz="2000">
              <a:ea typeface="メイリオ" panose="020B0604030504040204" pitchFamily="34" charset="-128"/>
            </a:endParaRPr>
          </a:p>
          <a:p>
            <a:r>
              <a:rPr lang="ja-JP" altLang="en-US" sz="2000">
                <a:ea typeface="メイリオ"/>
              </a:rPr>
              <a:t>→完成度の高い（オリジナル性の）ゲームに仕上げたい</a:t>
            </a:r>
          </a:p>
        </p:txBody>
      </p:sp>
      <p:sp>
        <p:nvSpPr>
          <p:cNvPr id="6" name="TextBox 5">
            <a:extLst>
              <a:ext uri="{FF2B5EF4-FFF2-40B4-BE49-F238E27FC236}">
                <a16:creationId xmlns:a16="http://schemas.microsoft.com/office/drawing/2014/main" id="{792D1E06-59AD-4084-BF21-9E328663482C}"/>
              </a:ext>
            </a:extLst>
          </p:cNvPr>
          <p:cNvSpPr txBox="1"/>
          <p:nvPr/>
        </p:nvSpPr>
        <p:spPr>
          <a:xfrm>
            <a:off x="1657350" y="2388870"/>
            <a:ext cx="6990080"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2400">
                <a:ea typeface="メイリオ"/>
              </a:rPr>
              <a:t>選んだ理由：ゲーム関係を作りたかった</a:t>
            </a:r>
            <a:endParaRPr lang="en-US" altLang="ja-JP" sz="2400">
              <a:ea typeface="メイリオ"/>
            </a:endParaRPr>
          </a:p>
          <a:p>
            <a:r>
              <a:rPr lang="ja-JP" altLang="en-US" sz="2400">
                <a:ea typeface="メイリオ"/>
              </a:rPr>
              <a:t>　　　　　　難易度の変更が容易だと考えた</a:t>
            </a:r>
          </a:p>
          <a:p>
            <a:r>
              <a:rPr lang="ja-JP" altLang="en-US" sz="2400">
                <a:ea typeface="メイリオ"/>
              </a:rPr>
              <a:t>　　　　　　自分たちが遊んでみたかった</a:t>
            </a:r>
          </a:p>
        </p:txBody>
      </p:sp>
    </p:spTree>
    <p:extLst>
      <p:ext uri="{BB962C8B-B14F-4D97-AF65-F5344CB8AC3E}">
        <p14:creationId xmlns:p14="http://schemas.microsoft.com/office/powerpoint/2010/main" val="11089850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999EF9F-1979-4EED-969C-4A49C4A5E5E5}"/>
              </a:ext>
            </a:extLst>
          </p:cNvPr>
          <p:cNvSpPr txBox="1"/>
          <p:nvPr/>
        </p:nvSpPr>
        <p:spPr>
          <a:xfrm>
            <a:off x="1137920" y="680720"/>
            <a:ext cx="487680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3200">
                <a:ea typeface="メイリオ"/>
              </a:rPr>
              <a:t>考えているゲームの内容</a:t>
            </a:r>
            <a:endParaRPr lang="en-US" sz="3200"/>
          </a:p>
        </p:txBody>
      </p:sp>
      <p:sp>
        <p:nvSpPr>
          <p:cNvPr id="3" name="TextBox 2">
            <a:extLst>
              <a:ext uri="{FF2B5EF4-FFF2-40B4-BE49-F238E27FC236}">
                <a16:creationId xmlns:a16="http://schemas.microsoft.com/office/drawing/2014/main" id="{46BB98B4-15CF-4E31-A4F3-709B887392D4}"/>
              </a:ext>
            </a:extLst>
          </p:cNvPr>
          <p:cNvSpPr txBox="1"/>
          <p:nvPr/>
        </p:nvSpPr>
        <p:spPr>
          <a:xfrm>
            <a:off x="1585595" y="1941195"/>
            <a:ext cx="5364480"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a:ea typeface="メイリオ"/>
                <a:cs typeface="+mn-lt"/>
              </a:rPr>
              <a:t>自機の選択</a:t>
            </a:r>
            <a:endParaRPr lang="en-US" altLang="ja-JP"/>
          </a:p>
          <a:p>
            <a:r>
              <a:rPr lang="ja-JP" altLang="en-US">
                <a:ea typeface="メイリオ"/>
                <a:cs typeface="+mn-lt"/>
              </a:rPr>
              <a:t>スコア</a:t>
            </a:r>
          </a:p>
          <a:p>
            <a:r>
              <a:rPr lang="ja-JP">
                <a:ea typeface="+mn-lt"/>
                <a:cs typeface="+mn-lt"/>
              </a:rPr>
              <a:t>ステージの量</a:t>
            </a:r>
            <a:r>
              <a:rPr lang="ja-JP" altLang="en-US">
                <a:ea typeface="+mn-lt"/>
                <a:cs typeface="+mn-lt"/>
              </a:rPr>
              <a:t>を多くする</a:t>
            </a:r>
          </a:p>
          <a:p>
            <a:r>
              <a:rPr lang="ja-JP" altLang="en-US">
                <a:ea typeface="+mn-lt"/>
                <a:cs typeface="+mn-lt"/>
              </a:rPr>
              <a:t>敵からドロップするアイテムによるパワーアップ</a:t>
            </a:r>
          </a:p>
          <a:p>
            <a:r>
              <a:rPr lang="ja-JP" altLang="en-US">
                <a:ea typeface="+mn-lt"/>
                <a:cs typeface="+mn-lt"/>
              </a:rPr>
              <a:t>ステージごとのボス要素</a:t>
            </a:r>
          </a:p>
          <a:p>
            <a:r>
              <a:rPr lang="ja-JP" altLang="en-US">
                <a:ea typeface="+mn-lt"/>
                <a:cs typeface="+mn-lt"/>
              </a:rPr>
              <a:t>タイムアタック・無限モード・制限時間制などのやりこみ要素</a:t>
            </a:r>
          </a:p>
          <a:p>
            <a:r>
              <a:rPr lang="en-US" altLang="ja-JP">
                <a:ea typeface="+mn-lt"/>
                <a:cs typeface="+mn-lt"/>
              </a:rPr>
              <a:t>(</a:t>
            </a:r>
            <a:r>
              <a:rPr lang="ja-JP">
                <a:ea typeface="+mn-lt"/>
                <a:cs typeface="+mn-lt"/>
              </a:rPr>
              <a:t>対戦</a:t>
            </a:r>
            <a:r>
              <a:rPr lang="ja-JP" altLang="en-US">
                <a:ea typeface="+mn-lt"/>
                <a:cs typeface="+mn-lt"/>
              </a:rPr>
              <a:t>・協力</a:t>
            </a:r>
            <a:r>
              <a:rPr lang="ja-JP">
                <a:ea typeface="+mn-lt"/>
                <a:cs typeface="+mn-lt"/>
              </a:rPr>
              <a:t>モードの</a:t>
            </a:r>
            <a:r>
              <a:rPr lang="ja-JP" altLang="en-US">
                <a:ea typeface="+mn-lt"/>
                <a:cs typeface="+mn-lt"/>
              </a:rPr>
              <a:t>確</a:t>
            </a:r>
            <a:r>
              <a:rPr lang="ja-JP">
                <a:ea typeface="+mn-lt"/>
                <a:cs typeface="+mn-lt"/>
              </a:rPr>
              <a:t>立</a:t>
            </a:r>
            <a:r>
              <a:rPr lang="en-US" altLang="ja-JP">
                <a:ea typeface="+mn-lt"/>
                <a:cs typeface="+mn-lt"/>
              </a:rPr>
              <a:t>)</a:t>
            </a:r>
            <a:endParaRPr lang="ja-JP">
              <a:ea typeface="+mn-lt"/>
              <a:cs typeface="+mn-lt"/>
            </a:endParaRPr>
          </a:p>
        </p:txBody>
      </p:sp>
      <p:sp>
        <p:nvSpPr>
          <p:cNvPr id="4" name="TextBox 3">
            <a:extLst>
              <a:ext uri="{FF2B5EF4-FFF2-40B4-BE49-F238E27FC236}">
                <a16:creationId xmlns:a16="http://schemas.microsoft.com/office/drawing/2014/main" id="{7ACA6DE9-5BFC-4592-B500-CF4EF5808380}"/>
              </a:ext>
            </a:extLst>
          </p:cNvPr>
          <p:cNvSpPr txBox="1"/>
          <p:nvPr/>
        </p:nvSpPr>
        <p:spPr>
          <a:xfrm>
            <a:off x="2082800" y="4836160"/>
            <a:ext cx="549656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2400" b="1">
                <a:ea typeface="メイリオ"/>
              </a:rPr>
              <a:t>→やれることが多いゲームにしたい</a:t>
            </a:r>
          </a:p>
        </p:txBody>
      </p:sp>
    </p:spTree>
    <p:extLst>
      <p:ext uri="{BB962C8B-B14F-4D97-AF65-F5344CB8AC3E}">
        <p14:creationId xmlns:p14="http://schemas.microsoft.com/office/powerpoint/2010/main" val="4178257020"/>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Application>Microsoft Office PowerPoint</Application>
  <PresentationFormat>Widescreen</PresentationFormat>
  <Slides>6</Slides>
  <Notes>0</Notes>
  <HiddenSlides>0</HiddenSlide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Facet</vt:lpstr>
      <vt:lpstr>アプリ開発に向けて</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revision>1</cp:revision>
  <dcterms:created xsi:type="dcterms:W3CDTF">2012-07-27T23:28:17Z</dcterms:created>
  <dcterms:modified xsi:type="dcterms:W3CDTF">2019-07-03T07:03:16Z</dcterms:modified>
</cp:coreProperties>
</file>