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690" r:id="rId2"/>
  </p:sldMasterIdLst>
  <p:sldIdLst>
    <p:sldId id="269" r:id="rId3"/>
    <p:sldId id="257" r:id="rId4"/>
    <p:sldId id="260" r:id="rId5"/>
    <p:sldId id="270" r:id="rId6"/>
    <p:sldId id="271" r:id="rId7"/>
    <p:sldId id="264" r:id="rId8"/>
    <p:sldId id="272" r:id="rId9"/>
    <p:sldId id="273" r:id="rId10"/>
    <p:sldId id="256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10C500-ECBF-450B-B89D-B3647642FC86}" v="626" dt="2019-07-23T10:52:17.1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87F083-E970-49BE-895A-B6384E1075E1}" type="doc">
      <dgm:prSet loTypeId="urn:microsoft.com/office/officeart/2008/layout/LinedList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B8503F75-7AB6-4148-B0CD-1B696ED8161C}">
      <dgm:prSet/>
      <dgm:spPr/>
      <dgm:t>
        <a:bodyPr/>
        <a:lstStyle/>
        <a:p>
          <a:r>
            <a:rPr kumimoji="1" lang="en-US"/>
            <a:t>HTML</a:t>
          </a:r>
          <a:endParaRPr lang="en-US"/>
        </a:p>
      </dgm:t>
    </dgm:pt>
    <dgm:pt modelId="{24A270AE-E2FB-4D25-A138-1B8091B50C1B}" type="parTrans" cxnId="{5A800210-0148-44B1-9E4A-C0E29E2FCAED}">
      <dgm:prSet/>
      <dgm:spPr/>
      <dgm:t>
        <a:bodyPr/>
        <a:lstStyle/>
        <a:p>
          <a:endParaRPr lang="en-US"/>
        </a:p>
      </dgm:t>
    </dgm:pt>
    <dgm:pt modelId="{4B0792CC-704E-4607-ACA8-254770129FEB}" type="sibTrans" cxnId="{5A800210-0148-44B1-9E4A-C0E29E2FCAED}">
      <dgm:prSet/>
      <dgm:spPr/>
      <dgm:t>
        <a:bodyPr/>
        <a:lstStyle/>
        <a:p>
          <a:endParaRPr lang="en-US"/>
        </a:p>
      </dgm:t>
    </dgm:pt>
    <dgm:pt modelId="{614694E4-90E0-4014-BFD3-67D2290C9005}">
      <dgm:prSet/>
      <dgm:spPr/>
      <dgm:t>
        <a:bodyPr/>
        <a:lstStyle/>
        <a:p>
          <a:r>
            <a:rPr lang="en-US"/>
            <a:t>CSS</a:t>
          </a:r>
        </a:p>
      </dgm:t>
    </dgm:pt>
    <dgm:pt modelId="{46C83EFE-D467-432A-9512-AE036047181B}" type="parTrans" cxnId="{BB26B55E-4B0E-4F21-9FD5-1F1C64BE0150}">
      <dgm:prSet/>
      <dgm:spPr/>
      <dgm:t>
        <a:bodyPr/>
        <a:lstStyle/>
        <a:p>
          <a:endParaRPr lang="en-US"/>
        </a:p>
      </dgm:t>
    </dgm:pt>
    <dgm:pt modelId="{275BF67C-6262-4193-B9A7-A7679A7E27F0}" type="sibTrans" cxnId="{BB26B55E-4B0E-4F21-9FD5-1F1C64BE0150}">
      <dgm:prSet/>
      <dgm:spPr/>
      <dgm:t>
        <a:bodyPr/>
        <a:lstStyle/>
        <a:p>
          <a:endParaRPr lang="en-US"/>
        </a:p>
      </dgm:t>
    </dgm:pt>
    <dgm:pt modelId="{CE833C23-D168-430F-B009-FD06C3C72A36}">
      <dgm:prSet/>
      <dgm:spPr/>
      <dgm:t>
        <a:bodyPr/>
        <a:lstStyle/>
        <a:p>
          <a:r>
            <a:rPr kumimoji="1" lang="en-US"/>
            <a:t>Javascript</a:t>
          </a:r>
          <a:endParaRPr lang="en-US"/>
        </a:p>
      </dgm:t>
    </dgm:pt>
    <dgm:pt modelId="{26572380-F451-4694-9E4C-AA6DFDCA9AC1}" type="parTrans" cxnId="{FA852AE4-5103-4091-9B70-DC929019D58C}">
      <dgm:prSet/>
      <dgm:spPr/>
      <dgm:t>
        <a:bodyPr/>
        <a:lstStyle/>
        <a:p>
          <a:endParaRPr lang="en-US"/>
        </a:p>
      </dgm:t>
    </dgm:pt>
    <dgm:pt modelId="{1AF456C7-9226-4940-B9DB-0295551D8EE3}" type="sibTrans" cxnId="{FA852AE4-5103-4091-9B70-DC929019D58C}">
      <dgm:prSet/>
      <dgm:spPr/>
      <dgm:t>
        <a:bodyPr/>
        <a:lstStyle/>
        <a:p>
          <a:endParaRPr lang="en-US"/>
        </a:p>
      </dgm:t>
    </dgm:pt>
    <dgm:pt modelId="{2958BA42-8655-4B33-A7AF-C031CC843ECB}">
      <dgm:prSet/>
      <dgm:spPr/>
      <dgm:t>
        <a:bodyPr/>
        <a:lstStyle/>
        <a:p>
          <a:r>
            <a:rPr kumimoji="1" lang="en-US"/>
            <a:t>Monaca</a:t>
          </a:r>
          <a:endParaRPr lang="en-US"/>
        </a:p>
      </dgm:t>
    </dgm:pt>
    <dgm:pt modelId="{723B3C13-28E7-4F58-9D7D-CC9DC34EBCC4}" type="parTrans" cxnId="{D4CFA6BE-4EFB-4D1E-9F5D-BDFE59E34CFB}">
      <dgm:prSet/>
      <dgm:spPr/>
      <dgm:t>
        <a:bodyPr/>
        <a:lstStyle/>
        <a:p>
          <a:endParaRPr lang="en-US"/>
        </a:p>
      </dgm:t>
    </dgm:pt>
    <dgm:pt modelId="{CCF2A2DA-5AA1-4FCC-873A-961268F42C3A}" type="sibTrans" cxnId="{D4CFA6BE-4EFB-4D1E-9F5D-BDFE59E34CFB}">
      <dgm:prSet/>
      <dgm:spPr/>
      <dgm:t>
        <a:bodyPr/>
        <a:lstStyle/>
        <a:p>
          <a:endParaRPr lang="en-US"/>
        </a:p>
      </dgm:t>
    </dgm:pt>
    <dgm:pt modelId="{D9FA6E86-37C4-491D-8717-377588F64D68}" type="pres">
      <dgm:prSet presAssocID="{3887F083-E970-49BE-895A-B6384E1075E1}" presName="vert0" presStyleCnt="0">
        <dgm:presLayoutVars>
          <dgm:dir/>
          <dgm:animOne val="branch"/>
          <dgm:animLvl val="lvl"/>
        </dgm:presLayoutVars>
      </dgm:prSet>
      <dgm:spPr/>
    </dgm:pt>
    <dgm:pt modelId="{B15742B7-1FF6-4C54-9189-F0FB9D7454E0}" type="pres">
      <dgm:prSet presAssocID="{B8503F75-7AB6-4148-B0CD-1B696ED8161C}" presName="thickLine" presStyleLbl="alignNode1" presStyleIdx="0" presStyleCnt="4"/>
      <dgm:spPr/>
    </dgm:pt>
    <dgm:pt modelId="{3C80A83C-DB24-4F81-B8C2-31A685CC065A}" type="pres">
      <dgm:prSet presAssocID="{B8503F75-7AB6-4148-B0CD-1B696ED8161C}" presName="horz1" presStyleCnt="0"/>
      <dgm:spPr/>
    </dgm:pt>
    <dgm:pt modelId="{45BEA4F5-AAB8-47D5-8CDA-6DAAB9BD227D}" type="pres">
      <dgm:prSet presAssocID="{B8503F75-7AB6-4148-B0CD-1B696ED8161C}" presName="tx1" presStyleLbl="revTx" presStyleIdx="0" presStyleCnt="4"/>
      <dgm:spPr/>
    </dgm:pt>
    <dgm:pt modelId="{751AB229-4EC5-4161-BD4E-3730BAD4C611}" type="pres">
      <dgm:prSet presAssocID="{B8503F75-7AB6-4148-B0CD-1B696ED8161C}" presName="vert1" presStyleCnt="0"/>
      <dgm:spPr/>
    </dgm:pt>
    <dgm:pt modelId="{2F3B3F44-C248-4162-945F-FCDBE11BE03C}" type="pres">
      <dgm:prSet presAssocID="{614694E4-90E0-4014-BFD3-67D2290C9005}" presName="thickLine" presStyleLbl="alignNode1" presStyleIdx="1" presStyleCnt="4"/>
      <dgm:spPr/>
    </dgm:pt>
    <dgm:pt modelId="{9287EF14-8CA0-4F65-BC54-0AEEEEA3AC91}" type="pres">
      <dgm:prSet presAssocID="{614694E4-90E0-4014-BFD3-67D2290C9005}" presName="horz1" presStyleCnt="0"/>
      <dgm:spPr/>
    </dgm:pt>
    <dgm:pt modelId="{9B7E825F-7769-4FCE-88E7-B5D3212ED8D1}" type="pres">
      <dgm:prSet presAssocID="{614694E4-90E0-4014-BFD3-67D2290C9005}" presName="tx1" presStyleLbl="revTx" presStyleIdx="1" presStyleCnt="4"/>
      <dgm:spPr/>
    </dgm:pt>
    <dgm:pt modelId="{B4363E97-E41F-423F-92BF-7398F5E38D4B}" type="pres">
      <dgm:prSet presAssocID="{614694E4-90E0-4014-BFD3-67D2290C9005}" presName="vert1" presStyleCnt="0"/>
      <dgm:spPr/>
    </dgm:pt>
    <dgm:pt modelId="{9A6E29A6-BD84-4C4D-8E09-04DD8299F9C5}" type="pres">
      <dgm:prSet presAssocID="{CE833C23-D168-430F-B009-FD06C3C72A36}" presName="thickLine" presStyleLbl="alignNode1" presStyleIdx="2" presStyleCnt="4"/>
      <dgm:spPr/>
    </dgm:pt>
    <dgm:pt modelId="{8C1AA354-B46B-45AA-B27F-EB265A7AB9AE}" type="pres">
      <dgm:prSet presAssocID="{CE833C23-D168-430F-B009-FD06C3C72A36}" presName="horz1" presStyleCnt="0"/>
      <dgm:spPr/>
    </dgm:pt>
    <dgm:pt modelId="{E8C55A86-72E1-4081-A6A1-0FE140F2D56D}" type="pres">
      <dgm:prSet presAssocID="{CE833C23-D168-430F-B009-FD06C3C72A36}" presName="tx1" presStyleLbl="revTx" presStyleIdx="2" presStyleCnt="4"/>
      <dgm:spPr/>
    </dgm:pt>
    <dgm:pt modelId="{1BCF16F9-8C50-4777-AF48-CEFAB246F562}" type="pres">
      <dgm:prSet presAssocID="{CE833C23-D168-430F-B009-FD06C3C72A36}" presName="vert1" presStyleCnt="0"/>
      <dgm:spPr/>
    </dgm:pt>
    <dgm:pt modelId="{B035FA1E-6B21-4E1F-B3BF-AD7034D07163}" type="pres">
      <dgm:prSet presAssocID="{2958BA42-8655-4B33-A7AF-C031CC843ECB}" presName="thickLine" presStyleLbl="alignNode1" presStyleIdx="3" presStyleCnt="4"/>
      <dgm:spPr/>
    </dgm:pt>
    <dgm:pt modelId="{C907F5FE-0362-48BF-9C30-78D6E489A67E}" type="pres">
      <dgm:prSet presAssocID="{2958BA42-8655-4B33-A7AF-C031CC843ECB}" presName="horz1" presStyleCnt="0"/>
      <dgm:spPr/>
    </dgm:pt>
    <dgm:pt modelId="{D8C093A1-AD75-4E51-857D-DFC704E7ACBA}" type="pres">
      <dgm:prSet presAssocID="{2958BA42-8655-4B33-A7AF-C031CC843ECB}" presName="tx1" presStyleLbl="revTx" presStyleIdx="3" presStyleCnt="4"/>
      <dgm:spPr/>
    </dgm:pt>
    <dgm:pt modelId="{2AA3E737-56F7-4FFA-BB06-6B79A23DE3D1}" type="pres">
      <dgm:prSet presAssocID="{2958BA42-8655-4B33-A7AF-C031CC843ECB}" presName="vert1" presStyleCnt="0"/>
      <dgm:spPr/>
    </dgm:pt>
  </dgm:ptLst>
  <dgm:cxnLst>
    <dgm:cxn modelId="{8BFE6208-BAF8-4EFF-9DD4-DA881F1B2C88}" type="presOf" srcId="{3887F083-E970-49BE-895A-B6384E1075E1}" destId="{D9FA6E86-37C4-491D-8717-377588F64D68}" srcOrd="0" destOrd="0" presId="urn:microsoft.com/office/officeart/2008/layout/LinedList"/>
    <dgm:cxn modelId="{5A800210-0148-44B1-9E4A-C0E29E2FCAED}" srcId="{3887F083-E970-49BE-895A-B6384E1075E1}" destId="{B8503F75-7AB6-4148-B0CD-1B696ED8161C}" srcOrd="0" destOrd="0" parTransId="{24A270AE-E2FB-4D25-A138-1B8091B50C1B}" sibTransId="{4B0792CC-704E-4607-ACA8-254770129FEB}"/>
    <dgm:cxn modelId="{4455382F-8196-44C1-A3FE-94520096A9E0}" type="presOf" srcId="{2958BA42-8655-4B33-A7AF-C031CC843ECB}" destId="{D8C093A1-AD75-4E51-857D-DFC704E7ACBA}" srcOrd="0" destOrd="0" presId="urn:microsoft.com/office/officeart/2008/layout/LinedList"/>
    <dgm:cxn modelId="{BB26B55E-4B0E-4F21-9FD5-1F1C64BE0150}" srcId="{3887F083-E970-49BE-895A-B6384E1075E1}" destId="{614694E4-90E0-4014-BFD3-67D2290C9005}" srcOrd="1" destOrd="0" parTransId="{46C83EFE-D467-432A-9512-AE036047181B}" sibTransId="{275BF67C-6262-4193-B9A7-A7679A7E27F0}"/>
    <dgm:cxn modelId="{54655D53-B7AB-4240-8769-9DC04EFE5547}" type="presOf" srcId="{B8503F75-7AB6-4148-B0CD-1B696ED8161C}" destId="{45BEA4F5-AAB8-47D5-8CDA-6DAAB9BD227D}" srcOrd="0" destOrd="0" presId="urn:microsoft.com/office/officeart/2008/layout/LinedList"/>
    <dgm:cxn modelId="{89548899-A351-48B4-A096-30BCFF65CE35}" type="presOf" srcId="{614694E4-90E0-4014-BFD3-67D2290C9005}" destId="{9B7E825F-7769-4FCE-88E7-B5D3212ED8D1}" srcOrd="0" destOrd="0" presId="urn:microsoft.com/office/officeart/2008/layout/LinedList"/>
    <dgm:cxn modelId="{E30E2BB3-1162-4C62-884E-A9A62DCA3CA9}" type="presOf" srcId="{CE833C23-D168-430F-B009-FD06C3C72A36}" destId="{E8C55A86-72E1-4081-A6A1-0FE140F2D56D}" srcOrd="0" destOrd="0" presId="urn:microsoft.com/office/officeart/2008/layout/LinedList"/>
    <dgm:cxn modelId="{D4CFA6BE-4EFB-4D1E-9F5D-BDFE59E34CFB}" srcId="{3887F083-E970-49BE-895A-B6384E1075E1}" destId="{2958BA42-8655-4B33-A7AF-C031CC843ECB}" srcOrd="3" destOrd="0" parTransId="{723B3C13-28E7-4F58-9D7D-CC9DC34EBCC4}" sibTransId="{CCF2A2DA-5AA1-4FCC-873A-961268F42C3A}"/>
    <dgm:cxn modelId="{FA852AE4-5103-4091-9B70-DC929019D58C}" srcId="{3887F083-E970-49BE-895A-B6384E1075E1}" destId="{CE833C23-D168-430F-B009-FD06C3C72A36}" srcOrd="2" destOrd="0" parTransId="{26572380-F451-4694-9E4C-AA6DFDCA9AC1}" sibTransId="{1AF456C7-9226-4940-B9DB-0295551D8EE3}"/>
    <dgm:cxn modelId="{66E902DF-06C0-463E-B209-A80F169FF126}" type="presParOf" srcId="{D9FA6E86-37C4-491D-8717-377588F64D68}" destId="{B15742B7-1FF6-4C54-9189-F0FB9D7454E0}" srcOrd="0" destOrd="0" presId="urn:microsoft.com/office/officeart/2008/layout/LinedList"/>
    <dgm:cxn modelId="{88AF205E-2DEF-4474-AACC-7D5DA90B2E62}" type="presParOf" srcId="{D9FA6E86-37C4-491D-8717-377588F64D68}" destId="{3C80A83C-DB24-4F81-B8C2-31A685CC065A}" srcOrd="1" destOrd="0" presId="urn:microsoft.com/office/officeart/2008/layout/LinedList"/>
    <dgm:cxn modelId="{EA76CA31-5FB0-4B6B-B1F1-E8263040965E}" type="presParOf" srcId="{3C80A83C-DB24-4F81-B8C2-31A685CC065A}" destId="{45BEA4F5-AAB8-47D5-8CDA-6DAAB9BD227D}" srcOrd="0" destOrd="0" presId="urn:microsoft.com/office/officeart/2008/layout/LinedList"/>
    <dgm:cxn modelId="{0A97E2D3-8E8D-4899-A022-95C2E778CEAF}" type="presParOf" srcId="{3C80A83C-DB24-4F81-B8C2-31A685CC065A}" destId="{751AB229-4EC5-4161-BD4E-3730BAD4C611}" srcOrd="1" destOrd="0" presId="urn:microsoft.com/office/officeart/2008/layout/LinedList"/>
    <dgm:cxn modelId="{0F9617D2-5997-4F3D-98E8-E5F6D1338693}" type="presParOf" srcId="{D9FA6E86-37C4-491D-8717-377588F64D68}" destId="{2F3B3F44-C248-4162-945F-FCDBE11BE03C}" srcOrd="2" destOrd="0" presId="urn:microsoft.com/office/officeart/2008/layout/LinedList"/>
    <dgm:cxn modelId="{FB8EF2A6-D6EC-448F-AA1D-CE7BBEB28B2D}" type="presParOf" srcId="{D9FA6E86-37C4-491D-8717-377588F64D68}" destId="{9287EF14-8CA0-4F65-BC54-0AEEEEA3AC91}" srcOrd="3" destOrd="0" presId="urn:microsoft.com/office/officeart/2008/layout/LinedList"/>
    <dgm:cxn modelId="{5234EBCC-D6A7-4F84-BEF1-1BAAEEBB73AA}" type="presParOf" srcId="{9287EF14-8CA0-4F65-BC54-0AEEEEA3AC91}" destId="{9B7E825F-7769-4FCE-88E7-B5D3212ED8D1}" srcOrd="0" destOrd="0" presId="urn:microsoft.com/office/officeart/2008/layout/LinedList"/>
    <dgm:cxn modelId="{2928C5E9-FC3F-4CFD-AAE0-60A4D983F55E}" type="presParOf" srcId="{9287EF14-8CA0-4F65-BC54-0AEEEEA3AC91}" destId="{B4363E97-E41F-423F-92BF-7398F5E38D4B}" srcOrd="1" destOrd="0" presId="urn:microsoft.com/office/officeart/2008/layout/LinedList"/>
    <dgm:cxn modelId="{B3B058B8-09F0-4626-A75C-F5AA2BC84BED}" type="presParOf" srcId="{D9FA6E86-37C4-491D-8717-377588F64D68}" destId="{9A6E29A6-BD84-4C4D-8E09-04DD8299F9C5}" srcOrd="4" destOrd="0" presId="urn:microsoft.com/office/officeart/2008/layout/LinedList"/>
    <dgm:cxn modelId="{AEA9DB73-8D42-489D-8A1A-E690A6B77FFE}" type="presParOf" srcId="{D9FA6E86-37C4-491D-8717-377588F64D68}" destId="{8C1AA354-B46B-45AA-B27F-EB265A7AB9AE}" srcOrd="5" destOrd="0" presId="urn:microsoft.com/office/officeart/2008/layout/LinedList"/>
    <dgm:cxn modelId="{DA4B200B-E1BF-4551-9DD0-7841D77888DF}" type="presParOf" srcId="{8C1AA354-B46B-45AA-B27F-EB265A7AB9AE}" destId="{E8C55A86-72E1-4081-A6A1-0FE140F2D56D}" srcOrd="0" destOrd="0" presId="urn:microsoft.com/office/officeart/2008/layout/LinedList"/>
    <dgm:cxn modelId="{8D75571D-7EC8-465B-A30F-0F224C324741}" type="presParOf" srcId="{8C1AA354-B46B-45AA-B27F-EB265A7AB9AE}" destId="{1BCF16F9-8C50-4777-AF48-CEFAB246F562}" srcOrd="1" destOrd="0" presId="urn:microsoft.com/office/officeart/2008/layout/LinedList"/>
    <dgm:cxn modelId="{42F8E1D3-AA18-47DC-9B9D-E793323C0B07}" type="presParOf" srcId="{D9FA6E86-37C4-491D-8717-377588F64D68}" destId="{B035FA1E-6B21-4E1F-B3BF-AD7034D07163}" srcOrd="6" destOrd="0" presId="urn:microsoft.com/office/officeart/2008/layout/LinedList"/>
    <dgm:cxn modelId="{2E87BEFF-62B1-49C0-9AF3-2D02D908504A}" type="presParOf" srcId="{D9FA6E86-37C4-491D-8717-377588F64D68}" destId="{C907F5FE-0362-48BF-9C30-78D6E489A67E}" srcOrd="7" destOrd="0" presId="urn:microsoft.com/office/officeart/2008/layout/LinedList"/>
    <dgm:cxn modelId="{38887CAD-F88F-472A-B8A3-76BCD6996187}" type="presParOf" srcId="{C907F5FE-0362-48BF-9C30-78D6E489A67E}" destId="{D8C093A1-AD75-4E51-857D-DFC704E7ACBA}" srcOrd="0" destOrd="0" presId="urn:microsoft.com/office/officeart/2008/layout/LinedList"/>
    <dgm:cxn modelId="{259C72E4-A3E8-4AB4-BD59-A8AB039F66BB}" type="presParOf" srcId="{C907F5FE-0362-48BF-9C30-78D6E489A67E}" destId="{2AA3E737-56F7-4FFA-BB06-6B79A23DE3D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D5E2A6-74D2-48D8-92BD-69DD745F1F4C}" type="doc">
      <dgm:prSet loTypeId="urn:microsoft.com/office/officeart/2008/layout/LinedList" loCatId="list" qsTypeId="urn:microsoft.com/office/officeart/2005/8/quickstyle/simple5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7E3054DB-23EF-4238-82C4-261DE1705A5A}">
      <dgm:prSet/>
      <dgm:spPr/>
      <dgm:t>
        <a:bodyPr/>
        <a:lstStyle/>
        <a:p>
          <a:r>
            <a:rPr kumimoji="1" lang="en-US"/>
            <a:t>Web</a:t>
          </a:r>
          <a:r>
            <a:rPr kumimoji="1" lang="ja-JP"/>
            <a:t>ページの構造やコンテンツを作っている。</a:t>
          </a:r>
          <a:endParaRPr lang="en-US"/>
        </a:p>
      </dgm:t>
    </dgm:pt>
    <dgm:pt modelId="{738D5942-C74E-4471-9108-F4BD3FEABF2B}" type="parTrans" cxnId="{9CD85E30-B35C-4215-950E-C9E0162CD2C0}">
      <dgm:prSet/>
      <dgm:spPr/>
      <dgm:t>
        <a:bodyPr/>
        <a:lstStyle/>
        <a:p>
          <a:endParaRPr lang="en-US"/>
        </a:p>
      </dgm:t>
    </dgm:pt>
    <dgm:pt modelId="{9104EDF6-21BF-4454-AED6-527A113DDA82}" type="sibTrans" cxnId="{9CD85E30-B35C-4215-950E-C9E0162CD2C0}">
      <dgm:prSet/>
      <dgm:spPr/>
      <dgm:t>
        <a:bodyPr/>
        <a:lstStyle/>
        <a:p>
          <a:endParaRPr lang="en-US"/>
        </a:p>
      </dgm:t>
    </dgm:pt>
    <dgm:pt modelId="{98E3C2C1-BE13-4AD8-94FB-827082B94FF7}">
      <dgm:prSet/>
      <dgm:spPr/>
      <dgm:t>
        <a:bodyPr/>
        <a:lstStyle/>
        <a:p>
          <a:r>
            <a:rPr kumimoji="1" lang="ja-JP"/>
            <a:t>タグと呼ばれるコードを使って記述されている。</a:t>
          </a:r>
          <a:endParaRPr lang="en-US"/>
        </a:p>
      </dgm:t>
    </dgm:pt>
    <dgm:pt modelId="{05F33411-BDD0-44A3-A2BF-9555FE30EC3C}" type="parTrans" cxnId="{1DC8D2A7-327B-451C-BD8C-7300B4FF21E8}">
      <dgm:prSet/>
      <dgm:spPr/>
      <dgm:t>
        <a:bodyPr/>
        <a:lstStyle/>
        <a:p>
          <a:endParaRPr lang="en-US"/>
        </a:p>
      </dgm:t>
    </dgm:pt>
    <dgm:pt modelId="{B36F22EB-0E84-4D01-BEEC-FBE986967F16}" type="sibTrans" cxnId="{1DC8D2A7-327B-451C-BD8C-7300B4FF21E8}">
      <dgm:prSet/>
      <dgm:spPr/>
      <dgm:t>
        <a:bodyPr/>
        <a:lstStyle/>
        <a:p>
          <a:endParaRPr lang="en-US"/>
        </a:p>
      </dgm:t>
    </dgm:pt>
    <dgm:pt modelId="{FA97E224-A21B-4E3A-A3EB-679551670315}" type="pres">
      <dgm:prSet presAssocID="{69D5E2A6-74D2-48D8-92BD-69DD745F1F4C}" presName="vert0" presStyleCnt="0">
        <dgm:presLayoutVars>
          <dgm:dir/>
          <dgm:animOne val="branch"/>
          <dgm:animLvl val="lvl"/>
        </dgm:presLayoutVars>
      </dgm:prSet>
      <dgm:spPr/>
    </dgm:pt>
    <dgm:pt modelId="{BDB5F1F1-A11B-4EFB-9744-3834FE281DD6}" type="pres">
      <dgm:prSet presAssocID="{7E3054DB-23EF-4238-82C4-261DE1705A5A}" presName="thickLine" presStyleLbl="alignNode1" presStyleIdx="0" presStyleCnt="2"/>
      <dgm:spPr/>
    </dgm:pt>
    <dgm:pt modelId="{29800D35-14FE-45EC-A57F-C0DC659F7AB6}" type="pres">
      <dgm:prSet presAssocID="{7E3054DB-23EF-4238-82C4-261DE1705A5A}" presName="horz1" presStyleCnt="0"/>
      <dgm:spPr/>
    </dgm:pt>
    <dgm:pt modelId="{16A424CD-2C75-4078-A0F1-C15C1BD8D0BE}" type="pres">
      <dgm:prSet presAssocID="{7E3054DB-23EF-4238-82C4-261DE1705A5A}" presName="tx1" presStyleLbl="revTx" presStyleIdx="0" presStyleCnt="2"/>
      <dgm:spPr/>
    </dgm:pt>
    <dgm:pt modelId="{C3C874F3-8D3C-414E-94C5-169FDA9940C9}" type="pres">
      <dgm:prSet presAssocID="{7E3054DB-23EF-4238-82C4-261DE1705A5A}" presName="vert1" presStyleCnt="0"/>
      <dgm:spPr/>
    </dgm:pt>
    <dgm:pt modelId="{70BD5D1A-D2C2-4938-B370-4B89FC0AFF80}" type="pres">
      <dgm:prSet presAssocID="{98E3C2C1-BE13-4AD8-94FB-827082B94FF7}" presName="thickLine" presStyleLbl="alignNode1" presStyleIdx="1" presStyleCnt="2"/>
      <dgm:spPr/>
    </dgm:pt>
    <dgm:pt modelId="{6C928CBC-A9CF-471E-8693-3EDB0B6CF51A}" type="pres">
      <dgm:prSet presAssocID="{98E3C2C1-BE13-4AD8-94FB-827082B94FF7}" presName="horz1" presStyleCnt="0"/>
      <dgm:spPr/>
    </dgm:pt>
    <dgm:pt modelId="{F2587365-BF6D-4009-84D5-587B0BF4755F}" type="pres">
      <dgm:prSet presAssocID="{98E3C2C1-BE13-4AD8-94FB-827082B94FF7}" presName="tx1" presStyleLbl="revTx" presStyleIdx="1" presStyleCnt="2"/>
      <dgm:spPr/>
    </dgm:pt>
    <dgm:pt modelId="{AD904E2F-02B0-4D1A-A520-2D4504B13DB3}" type="pres">
      <dgm:prSet presAssocID="{98E3C2C1-BE13-4AD8-94FB-827082B94FF7}" presName="vert1" presStyleCnt="0"/>
      <dgm:spPr/>
    </dgm:pt>
  </dgm:ptLst>
  <dgm:cxnLst>
    <dgm:cxn modelId="{C76A1E17-300D-4898-826F-D3D123276AD4}" type="presOf" srcId="{7E3054DB-23EF-4238-82C4-261DE1705A5A}" destId="{16A424CD-2C75-4078-A0F1-C15C1BD8D0BE}" srcOrd="0" destOrd="0" presId="urn:microsoft.com/office/officeart/2008/layout/LinedList"/>
    <dgm:cxn modelId="{9CD85E30-B35C-4215-950E-C9E0162CD2C0}" srcId="{69D5E2A6-74D2-48D8-92BD-69DD745F1F4C}" destId="{7E3054DB-23EF-4238-82C4-261DE1705A5A}" srcOrd="0" destOrd="0" parTransId="{738D5942-C74E-4471-9108-F4BD3FEABF2B}" sibTransId="{9104EDF6-21BF-4454-AED6-527A113DDA82}"/>
    <dgm:cxn modelId="{D67B995B-7B54-4266-A492-0EA25FEE4850}" type="presOf" srcId="{69D5E2A6-74D2-48D8-92BD-69DD745F1F4C}" destId="{FA97E224-A21B-4E3A-A3EB-679551670315}" srcOrd="0" destOrd="0" presId="urn:microsoft.com/office/officeart/2008/layout/LinedList"/>
    <dgm:cxn modelId="{D28F4B9D-2C4B-4524-9978-C7C926A50FCF}" type="presOf" srcId="{98E3C2C1-BE13-4AD8-94FB-827082B94FF7}" destId="{F2587365-BF6D-4009-84D5-587B0BF4755F}" srcOrd="0" destOrd="0" presId="urn:microsoft.com/office/officeart/2008/layout/LinedList"/>
    <dgm:cxn modelId="{1DC8D2A7-327B-451C-BD8C-7300B4FF21E8}" srcId="{69D5E2A6-74D2-48D8-92BD-69DD745F1F4C}" destId="{98E3C2C1-BE13-4AD8-94FB-827082B94FF7}" srcOrd="1" destOrd="0" parTransId="{05F33411-BDD0-44A3-A2BF-9555FE30EC3C}" sibTransId="{B36F22EB-0E84-4D01-BEEC-FBE986967F16}"/>
    <dgm:cxn modelId="{2BD04BED-2C9D-4C30-9DF1-8F5CEB1D5850}" type="presParOf" srcId="{FA97E224-A21B-4E3A-A3EB-679551670315}" destId="{BDB5F1F1-A11B-4EFB-9744-3834FE281DD6}" srcOrd="0" destOrd="0" presId="urn:microsoft.com/office/officeart/2008/layout/LinedList"/>
    <dgm:cxn modelId="{16027AF0-5536-4A93-AFEF-3AA1DEF378AE}" type="presParOf" srcId="{FA97E224-A21B-4E3A-A3EB-679551670315}" destId="{29800D35-14FE-45EC-A57F-C0DC659F7AB6}" srcOrd="1" destOrd="0" presId="urn:microsoft.com/office/officeart/2008/layout/LinedList"/>
    <dgm:cxn modelId="{49091ECE-DC48-4FBA-88FD-2A0550C96F79}" type="presParOf" srcId="{29800D35-14FE-45EC-A57F-C0DC659F7AB6}" destId="{16A424CD-2C75-4078-A0F1-C15C1BD8D0BE}" srcOrd="0" destOrd="0" presId="urn:microsoft.com/office/officeart/2008/layout/LinedList"/>
    <dgm:cxn modelId="{20430801-FF18-44A5-9DB1-E84174D1A637}" type="presParOf" srcId="{29800D35-14FE-45EC-A57F-C0DC659F7AB6}" destId="{C3C874F3-8D3C-414E-94C5-169FDA9940C9}" srcOrd="1" destOrd="0" presId="urn:microsoft.com/office/officeart/2008/layout/LinedList"/>
    <dgm:cxn modelId="{5FF73E49-7D8A-43D3-9B8A-DAACE5B4A67F}" type="presParOf" srcId="{FA97E224-A21B-4E3A-A3EB-679551670315}" destId="{70BD5D1A-D2C2-4938-B370-4B89FC0AFF80}" srcOrd="2" destOrd="0" presId="urn:microsoft.com/office/officeart/2008/layout/LinedList"/>
    <dgm:cxn modelId="{4708E23E-1ECC-40D8-A4C2-9A2CEBDBF3AC}" type="presParOf" srcId="{FA97E224-A21B-4E3A-A3EB-679551670315}" destId="{6C928CBC-A9CF-471E-8693-3EDB0B6CF51A}" srcOrd="3" destOrd="0" presId="urn:microsoft.com/office/officeart/2008/layout/LinedList"/>
    <dgm:cxn modelId="{D7974B87-5E27-4649-8A9A-7754FB7A0ABB}" type="presParOf" srcId="{6C928CBC-A9CF-471E-8693-3EDB0B6CF51A}" destId="{F2587365-BF6D-4009-84D5-587B0BF4755F}" srcOrd="0" destOrd="0" presId="urn:microsoft.com/office/officeart/2008/layout/LinedList"/>
    <dgm:cxn modelId="{E7C0DA8D-2F8A-463B-9687-C195A6FD2D59}" type="presParOf" srcId="{6C928CBC-A9CF-471E-8693-3EDB0B6CF51A}" destId="{AD904E2F-02B0-4D1A-A520-2D4504B13DB3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9D5E2A6-74D2-48D8-92BD-69DD745F1F4C}" type="doc">
      <dgm:prSet loTypeId="urn:microsoft.com/office/officeart/2008/layout/LinedList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E3054DB-23EF-4238-82C4-261DE1705A5A}">
      <dgm:prSet/>
      <dgm:spPr/>
      <dgm:t>
        <a:bodyPr/>
        <a:lstStyle/>
        <a:p>
          <a:r>
            <a:rPr kumimoji="1" lang="en-US" dirty="0"/>
            <a:t>Web</a:t>
          </a:r>
          <a:r>
            <a:rPr kumimoji="1" lang="ja-JP" dirty="0"/>
            <a:t>ページのデザインやレイアウトを作っている。</a:t>
          </a:r>
          <a:endParaRPr lang="en-US" dirty="0"/>
        </a:p>
      </dgm:t>
    </dgm:pt>
    <dgm:pt modelId="{738D5942-C74E-4471-9108-F4BD3FEABF2B}" type="parTrans" cxnId="{9CD85E30-B35C-4215-950E-C9E0162CD2C0}">
      <dgm:prSet/>
      <dgm:spPr/>
      <dgm:t>
        <a:bodyPr/>
        <a:lstStyle/>
        <a:p>
          <a:endParaRPr lang="en-US"/>
        </a:p>
      </dgm:t>
    </dgm:pt>
    <dgm:pt modelId="{9104EDF6-21BF-4454-AED6-527A113DDA82}" type="sibTrans" cxnId="{9CD85E30-B35C-4215-950E-C9E0162CD2C0}">
      <dgm:prSet/>
      <dgm:spPr/>
      <dgm:t>
        <a:bodyPr/>
        <a:lstStyle/>
        <a:p>
          <a:endParaRPr lang="en-US"/>
        </a:p>
      </dgm:t>
    </dgm:pt>
    <dgm:pt modelId="{98E3C2C1-BE13-4AD8-94FB-827082B94FF7}">
      <dgm:prSet/>
      <dgm:spPr/>
      <dgm:t>
        <a:bodyPr/>
        <a:lstStyle/>
        <a:p>
          <a:r>
            <a:rPr kumimoji="1" lang="en-US" dirty="0"/>
            <a:t>HTML</a:t>
          </a:r>
          <a:r>
            <a:rPr kumimoji="1" lang="ja-JP" dirty="0"/>
            <a:t>ファイルに書かれているタグに対して、それぞれ色やサイズ、レイアウトなどの装飾をする。</a:t>
          </a:r>
          <a:endParaRPr lang="en-US" dirty="0"/>
        </a:p>
      </dgm:t>
    </dgm:pt>
    <dgm:pt modelId="{05F33411-BDD0-44A3-A2BF-9555FE30EC3C}" type="parTrans" cxnId="{1DC8D2A7-327B-451C-BD8C-7300B4FF21E8}">
      <dgm:prSet/>
      <dgm:spPr/>
      <dgm:t>
        <a:bodyPr/>
        <a:lstStyle/>
        <a:p>
          <a:endParaRPr lang="en-US"/>
        </a:p>
      </dgm:t>
    </dgm:pt>
    <dgm:pt modelId="{B36F22EB-0E84-4D01-BEEC-FBE986967F16}" type="sibTrans" cxnId="{1DC8D2A7-327B-451C-BD8C-7300B4FF21E8}">
      <dgm:prSet/>
      <dgm:spPr/>
      <dgm:t>
        <a:bodyPr/>
        <a:lstStyle/>
        <a:p>
          <a:endParaRPr lang="en-US"/>
        </a:p>
      </dgm:t>
    </dgm:pt>
    <dgm:pt modelId="{FA97E224-A21B-4E3A-A3EB-679551670315}" type="pres">
      <dgm:prSet presAssocID="{69D5E2A6-74D2-48D8-92BD-69DD745F1F4C}" presName="vert0" presStyleCnt="0">
        <dgm:presLayoutVars>
          <dgm:dir/>
          <dgm:animOne val="branch"/>
          <dgm:animLvl val="lvl"/>
        </dgm:presLayoutVars>
      </dgm:prSet>
      <dgm:spPr/>
    </dgm:pt>
    <dgm:pt modelId="{BDB5F1F1-A11B-4EFB-9744-3834FE281DD6}" type="pres">
      <dgm:prSet presAssocID="{7E3054DB-23EF-4238-82C4-261DE1705A5A}" presName="thickLine" presStyleLbl="alignNode1" presStyleIdx="0" presStyleCnt="2"/>
      <dgm:spPr/>
    </dgm:pt>
    <dgm:pt modelId="{29800D35-14FE-45EC-A57F-C0DC659F7AB6}" type="pres">
      <dgm:prSet presAssocID="{7E3054DB-23EF-4238-82C4-261DE1705A5A}" presName="horz1" presStyleCnt="0"/>
      <dgm:spPr/>
    </dgm:pt>
    <dgm:pt modelId="{16A424CD-2C75-4078-A0F1-C15C1BD8D0BE}" type="pres">
      <dgm:prSet presAssocID="{7E3054DB-23EF-4238-82C4-261DE1705A5A}" presName="tx1" presStyleLbl="revTx" presStyleIdx="0" presStyleCnt="2"/>
      <dgm:spPr/>
    </dgm:pt>
    <dgm:pt modelId="{C3C874F3-8D3C-414E-94C5-169FDA9940C9}" type="pres">
      <dgm:prSet presAssocID="{7E3054DB-23EF-4238-82C4-261DE1705A5A}" presName="vert1" presStyleCnt="0"/>
      <dgm:spPr/>
    </dgm:pt>
    <dgm:pt modelId="{70BD5D1A-D2C2-4938-B370-4B89FC0AFF80}" type="pres">
      <dgm:prSet presAssocID="{98E3C2C1-BE13-4AD8-94FB-827082B94FF7}" presName="thickLine" presStyleLbl="alignNode1" presStyleIdx="1" presStyleCnt="2"/>
      <dgm:spPr/>
    </dgm:pt>
    <dgm:pt modelId="{6C928CBC-A9CF-471E-8693-3EDB0B6CF51A}" type="pres">
      <dgm:prSet presAssocID="{98E3C2C1-BE13-4AD8-94FB-827082B94FF7}" presName="horz1" presStyleCnt="0"/>
      <dgm:spPr/>
    </dgm:pt>
    <dgm:pt modelId="{F2587365-BF6D-4009-84D5-587B0BF4755F}" type="pres">
      <dgm:prSet presAssocID="{98E3C2C1-BE13-4AD8-94FB-827082B94FF7}" presName="tx1" presStyleLbl="revTx" presStyleIdx="1" presStyleCnt="2"/>
      <dgm:spPr/>
    </dgm:pt>
    <dgm:pt modelId="{AD904E2F-02B0-4D1A-A520-2D4504B13DB3}" type="pres">
      <dgm:prSet presAssocID="{98E3C2C1-BE13-4AD8-94FB-827082B94FF7}" presName="vert1" presStyleCnt="0"/>
      <dgm:spPr/>
    </dgm:pt>
  </dgm:ptLst>
  <dgm:cxnLst>
    <dgm:cxn modelId="{C76A1E17-300D-4898-826F-D3D123276AD4}" type="presOf" srcId="{7E3054DB-23EF-4238-82C4-261DE1705A5A}" destId="{16A424CD-2C75-4078-A0F1-C15C1BD8D0BE}" srcOrd="0" destOrd="0" presId="urn:microsoft.com/office/officeart/2008/layout/LinedList"/>
    <dgm:cxn modelId="{9CD85E30-B35C-4215-950E-C9E0162CD2C0}" srcId="{69D5E2A6-74D2-48D8-92BD-69DD745F1F4C}" destId="{7E3054DB-23EF-4238-82C4-261DE1705A5A}" srcOrd="0" destOrd="0" parTransId="{738D5942-C74E-4471-9108-F4BD3FEABF2B}" sibTransId="{9104EDF6-21BF-4454-AED6-527A113DDA82}"/>
    <dgm:cxn modelId="{D67B995B-7B54-4266-A492-0EA25FEE4850}" type="presOf" srcId="{69D5E2A6-74D2-48D8-92BD-69DD745F1F4C}" destId="{FA97E224-A21B-4E3A-A3EB-679551670315}" srcOrd="0" destOrd="0" presId="urn:microsoft.com/office/officeart/2008/layout/LinedList"/>
    <dgm:cxn modelId="{D28F4B9D-2C4B-4524-9978-C7C926A50FCF}" type="presOf" srcId="{98E3C2C1-BE13-4AD8-94FB-827082B94FF7}" destId="{F2587365-BF6D-4009-84D5-587B0BF4755F}" srcOrd="0" destOrd="0" presId="urn:microsoft.com/office/officeart/2008/layout/LinedList"/>
    <dgm:cxn modelId="{1DC8D2A7-327B-451C-BD8C-7300B4FF21E8}" srcId="{69D5E2A6-74D2-48D8-92BD-69DD745F1F4C}" destId="{98E3C2C1-BE13-4AD8-94FB-827082B94FF7}" srcOrd="1" destOrd="0" parTransId="{05F33411-BDD0-44A3-A2BF-9555FE30EC3C}" sibTransId="{B36F22EB-0E84-4D01-BEEC-FBE986967F16}"/>
    <dgm:cxn modelId="{2BD04BED-2C9D-4C30-9DF1-8F5CEB1D5850}" type="presParOf" srcId="{FA97E224-A21B-4E3A-A3EB-679551670315}" destId="{BDB5F1F1-A11B-4EFB-9744-3834FE281DD6}" srcOrd="0" destOrd="0" presId="urn:microsoft.com/office/officeart/2008/layout/LinedList"/>
    <dgm:cxn modelId="{16027AF0-5536-4A93-AFEF-3AA1DEF378AE}" type="presParOf" srcId="{FA97E224-A21B-4E3A-A3EB-679551670315}" destId="{29800D35-14FE-45EC-A57F-C0DC659F7AB6}" srcOrd="1" destOrd="0" presId="urn:microsoft.com/office/officeart/2008/layout/LinedList"/>
    <dgm:cxn modelId="{49091ECE-DC48-4FBA-88FD-2A0550C96F79}" type="presParOf" srcId="{29800D35-14FE-45EC-A57F-C0DC659F7AB6}" destId="{16A424CD-2C75-4078-A0F1-C15C1BD8D0BE}" srcOrd="0" destOrd="0" presId="urn:microsoft.com/office/officeart/2008/layout/LinedList"/>
    <dgm:cxn modelId="{20430801-FF18-44A5-9DB1-E84174D1A637}" type="presParOf" srcId="{29800D35-14FE-45EC-A57F-C0DC659F7AB6}" destId="{C3C874F3-8D3C-414E-94C5-169FDA9940C9}" srcOrd="1" destOrd="0" presId="urn:microsoft.com/office/officeart/2008/layout/LinedList"/>
    <dgm:cxn modelId="{5FF73E49-7D8A-43D3-9B8A-DAACE5B4A67F}" type="presParOf" srcId="{FA97E224-A21B-4E3A-A3EB-679551670315}" destId="{70BD5D1A-D2C2-4938-B370-4B89FC0AFF80}" srcOrd="2" destOrd="0" presId="urn:microsoft.com/office/officeart/2008/layout/LinedList"/>
    <dgm:cxn modelId="{4708E23E-1ECC-40D8-A4C2-9A2CEBDBF3AC}" type="presParOf" srcId="{FA97E224-A21B-4E3A-A3EB-679551670315}" destId="{6C928CBC-A9CF-471E-8693-3EDB0B6CF51A}" srcOrd="3" destOrd="0" presId="urn:microsoft.com/office/officeart/2008/layout/LinedList"/>
    <dgm:cxn modelId="{D7974B87-5E27-4649-8A9A-7754FB7A0ABB}" type="presParOf" srcId="{6C928CBC-A9CF-471E-8693-3EDB0B6CF51A}" destId="{F2587365-BF6D-4009-84D5-587B0BF4755F}" srcOrd="0" destOrd="0" presId="urn:microsoft.com/office/officeart/2008/layout/LinedList"/>
    <dgm:cxn modelId="{E7C0DA8D-2F8A-463B-9687-C195A6FD2D59}" type="presParOf" srcId="{6C928CBC-A9CF-471E-8693-3EDB0B6CF51A}" destId="{AD904E2F-02B0-4D1A-A520-2D4504B13DB3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9D5E2A6-74D2-48D8-92BD-69DD745F1F4C}" type="doc">
      <dgm:prSet loTypeId="urn:microsoft.com/office/officeart/2008/layout/LinedList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E3054DB-23EF-4238-82C4-261DE1705A5A}">
      <dgm:prSet/>
      <dgm:spPr/>
      <dgm:t>
        <a:bodyPr/>
        <a:lstStyle/>
        <a:p>
          <a:r>
            <a:rPr kumimoji="1" lang="en-US" dirty="0"/>
            <a:t>Web</a:t>
          </a:r>
          <a:r>
            <a:rPr kumimoji="1" lang="ja-JP" dirty="0"/>
            <a:t>ページ上でさまざまなプログラムを実行するための言語。</a:t>
          </a:r>
          <a:endParaRPr lang="en-US" dirty="0"/>
        </a:p>
      </dgm:t>
    </dgm:pt>
    <dgm:pt modelId="{738D5942-C74E-4471-9108-F4BD3FEABF2B}" type="parTrans" cxnId="{9CD85E30-B35C-4215-950E-C9E0162CD2C0}">
      <dgm:prSet/>
      <dgm:spPr/>
      <dgm:t>
        <a:bodyPr/>
        <a:lstStyle/>
        <a:p>
          <a:endParaRPr lang="en-US"/>
        </a:p>
      </dgm:t>
    </dgm:pt>
    <dgm:pt modelId="{9104EDF6-21BF-4454-AED6-527A113DDA82}" type="sibTrans" cxnId="{9CD85E30-B35C-4215-950E-C9E0162CD2C0}">
      <dgm:prSet/>
      <dgm:spPr/>
      <dgm:t>
        <a:bodyPr/>
        <a:lstStyle/>
        <a:p>
          <a:endParaRPr lang="en-US"/>
        </a:p>
      </dgm:t>
    </dgm:pt>
    <dgm:pt modelId="{98E3C2C1-BE13-4AD8-94FB-827082B94FF7}">
      <dgm:prSet/>
      <dgm:spPr/>
      <dgm:t>
        <a:bodyPr/>
        <a:lstStyle/>
        <a:p>
          <a:r>
            <a:rPr kumimoji="1" lang="en-US" dirty="0"/>
            <a:t>HTML</a:t>
          </a:r>
          <a:r>
            <a:rPr kumimoji="1" lang="ja-JP" dirty="0"/>
            <a:t>要素にエフェクトをつけたり、計算などの処理をさせることもできる。</a:t>
          </a:r>
          <a:endParaRPr lang="en-US" dirty="0"/>
        </a:p>
      </dgm:t>
    </dgm:pt>
    <dgm:pt modelId="{05F33411-BDD0-44A3-A2BF-9555FE30EC3C}" type="parTrans" cxnId="{1DC8D2A7-327B-451C-BD8C-7300B4FF21E8}">
      <dgm:prSet/>
      <dgm:spPr/>
      <dgm:t>
        <a:bodyPr/>
        <a:lstStyle/>
        <a:p>
          <a:endParaRPr lang="en-US"/>
        </a:p>
      </dgm:t>
    </dgm:pt>
    <dgm:pt modelId="{B36F22EB-0E84-4D01-BEEC-FBE986967F16}" type="sibTrans" cxnId="{1DC8D2A7-327B-451C-BD8C-7300B4FF21E8}">
      <dgm:prSet/>
      <dgm:spPr/>
      <dgm:t>
        <a:bodyPr/>
        <a:lstStyle/>
        <a:p>
          <a:endParaRPr lang="en-US"/>
        </a:p>
      </dgm:t>
    </dgm:pt>
    <dgm:pt modelId="{FA97E224-A21B-4E3A-A3EB-679551670315}" type="pres">
      <dgm:prSet presAssocID="{69D5E2A6-74D2-48D8-92BD-69DD745F1F4C}" presName="vert0" presStyleCnt="0">
        <dgm:presLayoutVars>
          <dgm:dir/>
          <dgm:animOne val="branch"/>
          <dgm:animLvl val="lvl"/>
        </dgm:presLayoutVars>
      </dgm:prSet>
      <dgm:spPr/>
    </dgm:pt>
    <dgm:pt modelId="{BDB5F1F1-A11B-4EFB-9744-3834FE281DD6}" type="pres">
      <dgm:prSet presAssocID="{7E3054DB-23EF-4238-82C4-261DE1705A5A}" presName="thickLine" presStyleLbl="alignNode1" presStyleIdx="0" presStyleCnt="2"/>
      <dgm:spPr/>
    </dgm:pt>
    <dgm:pt modelId="{29800D35-14FE-45EC-A57F-C0DC659F7AB6}" type="pres">
      <dgm:prSet presAssocID="{7E3054DB-23EF-4238-82C4-261DE1705A5A}" presName="horz1" presStyleCnt="0"/>
      <dgm:spPr/>
    </dgm:pt>
    <dgm:pt modelId="{16A424CD-2C75-4078-A0F1-C15C1BD8D0BE}" type="pres">
      <dgm:prSet presAssocID="{7E3054DB-23EF-4238-82C4-261DE1705A5A}" presName="tx1" presStyleLbl="revTx" presStyleIdx="0" presStyleCnt="2"/>
      <dgm:spPr/>
    </dgm:pt>
    <dgm:pt modelId="{C3C874F3-8D3C-414E-94C5-169FDA9940C9}" type="pres">
      <dgm:prSet presAssocID="{7E3054DB-23EF-4238-82C4-261DE1705A5A}" presName="vert1" presStyleCnt="0"/>
      <dgm:spPr/>
    </dgm:pt>
    <dgm:pt modelId="{70BD5D1A-D2C2-4938-B370-4B89FC0AFF80}" type="pres">
      <dgm:prSet presAssocID="{98E3C2C1-BE13-4AD8-94FB-827082B94FF7}" presName="thickLine" presStyleLbl="alignNode1" presStyleIdx="1" presStyleCnt="2"/>
      <dgm:spPr/>
    </dgm:pt>
    <dgm:pt modelId="{6C928CBC-A9CF-471E-8693-3EDB0B6CF51A}" type="pres">
      <dgm:prSet presAssocID="{98E3C2C1-BE13-4AD8-94FB-827082B94FF7}" presName="horz1" presStyleCnt="0"/>
      <dgm:spPr/>
    </dgm:pt>
    <dgm:pt modelId="{F2587365-BF6D-4009-84D5-587B0BF4755F}" type="pres">
      <dgm:prSet presAssocID="{98E3C2C1-BE13-4AD8-94FB-827082B94FF7}" presName="tx1" presStyleLbl="revTx" presStyleIdx="1" presStyleCnt="2"/>
      <dgm:spPr/>
    </dgm:pt>
    <dgm:pt modelId="{AD904E2F-02B0-4D1A-A520-2D4504B13DB3}" type="pres">
      <dgm:prSet presAssocID="{98E3C2C1-BE13-4AD8-94FB-827082B94FF7}" presName="vert1" presStyleCnt="0"/>
      <dgm:spPr/>
    </dgm:pt>
  </dgm:ptLst>
  <dgm:cxnLst>
    <dgm:cxn modelId="{C76A1E17-300D-4898-826F-D3D123276AD4}" type="presOf" srcId="{7E3054DB-23EF-4238-82C4-261DE1705A5A}" destId="{16A424CD-2C75-4078-A0F1-C15C1BD8D0BE}" srcOrd="0" destOrd="0" presId="urn:microsoft.com/office/officeart/2008/layout/LinedList"/>
    <dgm:cxn modelId="{9CD85E30-B35C-4215-950E-C9E0162CD2C0}" srcId="{69D5E2A6-74D2-48D8-92BD-69DD745F1F4C}" destId="{7E3054DB-23EF-4238-82C4-261DE1705A5A}" srcOrd="0" destOrd="0" parTransId="{738D5942-C74E-4471-9108-F4BD3FEABF2B}" sibTransId="{9104EDF6-21BF-4454-AED6-527A113DDA82}"/>
    <dgm:cxn modelId="{D67B995B-7B54-4266-A492-0EA25FEE4850}" type="presOf" srcId="{69D5E2A6-74D2-48D8-92BD-69DD745F1F4C}" destId="{FA97E224-A21B-4E3A-A3EB-679551670315}" srcOrd="0" destOrd="0" presId="urn:microsoft.com/office/officeart/2008/layout/LinedList"/>
    <dgm:cxn modelId="{D28F4B9D-2C4B-4524-9978-C7C926A50FCF}" type="presOf" srcId="{98E3C2C1-BE13-4AD8-94FB-827082B94FF7}" destId="{F2587365-BF6D-4009-84D5-587B0BF4755F}" srcOrd="0" destOrd="0" presId="urn:microsoft.com/office/officeart/2008/layout/LinedList"/>
    <dgm:cxn modelId="{1DC8D2A7-327B-451C-BD8C-7300B4FF21E8}" srcId="{69D5E2A6-74D2-48D8-92BD-69DD745F1F4C}" destId="{98E3C2C1-BE13-4AD8-94FB-827082B94FF7}" srcOrd="1" destOrd="0" parTransId="{05F33411-BDD0-44A3-A2BF-9555FE30EC3C}" sibTransId="{B36F22EB-0E84-4D01-BEEC-FBE986967F16}"/>
    <dgm:cxn modelId="{2BD04BED-2C9D-4C30-9DF1-8F5CEB1D5850}" type="presParOf" srcId="{FA97E224-A21B-4E3A-A3EB-679551670315}" destId="{BDB5F1F1-A11B-4EFB-9744-3834FE281DD6}" srcOrd="0" destOrd="0" presId="urn:microsoft.com/office/officeart/2008/layout/LinedList"/>
    <dgm:cxn modelId="{16027AF0-5536-4A93-AFEF-3AA1DEF378AE}" type="presParOf" srcId="{FA97E224-A21B-4E3A-A3EB-679551670315}" destId="{29800D35-14FE-45EC-A57F-C0DC659F7AB6}" srcOrd="1" destOrd="0" presId="urn:microsoft.com/office/officeart/2008/layout/LinedList"/>
    <dgm:cxn modelId="{49091ECE-DC48-4FBA-88FD-2A0550C96F79}" type="presParOf" srcId="{29800D35-14FE-45EC-A57F-C0DC659F7AB6}" destId="{16A424CD-2C75-4078-A0F1-C15C1BD8D0BE}" srcOrd="0" destOrd="0" presId="urn:microsoft.com/office/officeart/2008/layout/LinedList"/>
    <dgm:cxn modelId="{20430801-FF18-44A5-9DB1-E84174D1A637}" type="presParOf" srcId="{29800D35-14FE-45EC-A57F-C0DC659F7AB6}" destId="{C3C874F3-8D3C-414E-94C5-169FDA9940C9}" srcOrd="1" destOrd="0" presId="urn:microsoft.com/office/officeart/2008/layout/LinedList"/>
    <dgm:cxn modelId="{5FF73E49-7D8A-43D3-9B8A-DAACE5B4A67F}" type="presParOf" srcId="{FA97E224-A21B-4E3A-A3EB-679551670315}" destId="{70BD5D1A-D2C2-4938-B370-4B89FC0AFF80}" srcOrd="2" destOrd="0" presId="urn:microsoft.com/office/officeart/2008/layout/LinedList"/>
    <dgm:cxn modelId="{4708E23E-1ECC-40D8-A4C2-9A2CEBDBF3AC}" type="presParOf" srcId="{FA97E224-A21B-4E3A-A3EB-679551670315}" destId="{6C928CBC-A9CF-471E-8693-3EDB0B6CF51A}" srcOrd="3" destOrd="0" presId="urn:microsoft.com/office/officeart/2008/layout/LinedList"/>
    <dgm:cxn modelId="{D7974B87-5E27-4649-8A9A-7754FB7A0ABB}" type="presParOf" srcId="{6C928CBC-A9CF-471E-8693-3EDB0B6CF51A}" destId="{F2587365-BF6D-4009-84D5-587B0BF4755F}" srcOrd="0" destOrd="0" presId="urn:microsoft.com/office/officeart/2008/layout/LinedList"/>
    <dgm:cxn modelId="{E7C0DA8D-2F8A-463B-9687-C195A6FD2D59}" type="presParOf" srcId="{6C928CBC-A9CF-471E-8693-3EDB0B6CF51A}" destId="{AD904E2F-02B0-4D1A-A520-2D4504B13DB3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9D5E2A6-74D2-48D8-92BD-69DD745F1F4C}" type="doc">
      <dgm:prSet loTypeId="urn:microsoft.com/office/officeart/2008/layout/LinedList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E3054DB-23EF-4238-82C4-261DE1705A5A}">
      <dgm:prSet/>
      <dgm:spPr/>
      <dgm:t>
        <a:bodyPr/>
        <a:lstStyle/>
        <a:p>
          <a:r>
            <a:rPr kumimoji="1" lang="en-US" dirty="0"/>
            <a:t>HTML</a:t>
          </a:r>
          <a:r>
            <a:rPr kumimoji="1" lang="ja-JP" dirty="0"/>
            <a:t>、</a:t>
          </a:r>
          <a:r>
            <a:rPr kumimoji="1" lang="en-US" dirty="0"/>
            <a:t>CSS</a:t>
          </a:r>
          <a:r>
            <a:rPr kumimoji="1" lang="ja-JP" dirty="0"/>
            <a:t>、</a:t>
          </a:r>
          <a:r>
            <a:rPr kumimoji="1" lang="en-US" dirty="0"/>
            <a:t>JavaScript</a:t>
          </a:r>
          <a:r>
            <a:rPr kumimoji="1" lang="ja-JP" dirty="0"/>
            <a:t>で</a:t>
          </a:r>
          <a:r>
            <a:rPr kumimoji="1" lang="en-US" dirty="0"/>
            <a:t>iOS</a:t>
          </a:r>
          <a:r>
            <a:rPr kumimoji="1" lang="ja-JP" dirty="0"/>
            <a:t>・</a:t>
          </a:r>
          <a:r>
            <a:rPr kumimoji="1" lang="en-US" dirty="0"/>
            <a:t>Android</a:t>
          </a:r>
          <a:r>
            <a:rPr kumimoji="1" lang="ja-JP" dirty="0"/>
            <a:t>アプリが作れる</a:t>
          </a:r>
          <a:r>
            <a:rPr kumimoji="1" lang="ja-JP" altLang="en-US" dirty="0"/>
            <a:t>。</a:t>
          </a:r>
          <a:endParaRPr lang="en-US" dirty="0"/>
        </a:p>
      </dgm:t>
    </dgm:pt>
    <dgm:pt modelId="{738D5942-C74E-4471-9108-F4BD3FEABF2B}" type="parTrans" cxnId="{9CD85E30-B35C-4215-950E-C9E0162CD2C0}">
      <dgm:prSet/>
      <dgm:spPr/>
      <dgm:t>
        <a:bodyPr/>
        <a:lstStyle/>
        <a:p>
          <a:endParaRPr lang="en-US"/>
        </a:p>
      </dgm:t>
    </dgm:pt>
    <dgm:pt modelId="{9104EDF6-21BF-4454-AED6-527A113DDA82}" type="sibTrans" cxnId="{9CD85E30-B35C-4215-950E-C9E0162CD2C0}">
      <dgm:prSet/>
      <dgm:spPr/>
      <dgm:t>
        <a:bodyPr/>
        <a:lstStyle/>
        <a:p>
          <a:endParaRPr lang="en-US"/>
        </a:p>
      </dgm:t>
    </dgm:pt>
    <dgm:pt modelId="{98E3C2C1-BE13-4AD8-94FB-827082B94FF7}">
      <dgm:prSet/>
      <dgm:spPr/>
      <dgm:t>
        <a:bodyPr/>
        <a:lstStyle/>
        <a:p>
          <a:r>
            <a:rPr kumimoji="1" lang="ja-JP" dirty="0"/>
            <a:t>いろんな</a:t>
          </a:r>
          <a:r>
            <a:rPr kumimoji="1" lang="en-US" dirty="0"/>
            <a:t>OS</a:t>
          </a:r>
          <a:r>
            <a:rPr kumimoji="1" lang="ja-JP" dirty="0"/>
            <a:t>で動く</a:t>
          </a:r>
          <a:r>
            <a:rPr kumimoji="1" lang="en-US" dirty="0"/>
            <a:t>(iOS</a:t>
          </a:r>
          <a:r>
            <a:rPr kumimoji="1" lang="ja-JP" dirty="0"/>
            <a:t>・</a:t>
          </a:r>
          <a:r>
            <a:rPr kumimoji="1" lang="en-US" dirty="0"/>
            <a:t>Android</a:t>
          </a:r>
          <a:r>
            <a:rPr kumimoji="1" lang="ja-JP" dirty="0"/>
            <a:t>用でわざわざ作り直さなくてもいい</a:t>
          </a:r>
          <a:r>
            <a:rPr kumimoji="1" lang="en-US" dirty="0"/>
            <a:t>)</a:t>
          </a:r>
          <a:endParaRPr lang="en-US" dirty="0"/>
        </a:p>
      </dgm:t>
    </dgm:pt>
    <dgm:pt modelId="{05F33411-BDD0-44A3-A2BF-9555FE30EC3C}" type="parTrans" cxnId="{1DC8D2A7-327B-451C-BD8C-7300B4FF21E8}">
      <dgm:prSet/>
      <dgm:spPr/>
      <dgm:t>
        <a:bodyPr/>
        <a:lstStyle/>
        <a:p>
          <a:endParaRPr lang="en-US"/>
        </a:p>
      </dgm:t>
    </dgm:pt>
    <dgm:pt modelId="{B36F22EB-0E84-4D01-BEEC-FBE986967F16}" type="sibTrans" cxnId="{1DC8D2A7-327B-451C-BD8C-7300B4FF21E8}">
      <dgm:prSet/>
      <dgm:spPr/>
      <dgm:t>
        <a:bodyPr/>
        <a:lstStyle/>
        <a:p>
          <a:endParaRPr lang="en-US"/>
        </a:p>
      </dgm:t>
    </dgm:pt>
    <dgm:pt modelId="{AB8297EF-47A0-4B59-BFC4-D95E8698B93E}">
      <dgm:prSet/>
      <dgm:spPr/>
      <dgm:t>
        <a:bodyPr/>
        <a:lstStyle/>
        <a:p>
          <a:r>
            <a:rPr kumimoji="1" lang="ja-JP" altLang="ja-JP" dirty="0"/>
            <a:t>クラウド上に開発環境があるので面倒な設定がいらない</a:t>
          </a:r>
          <a:endParaRPr lang="en-US" dirty="0"/>
        </a:p>
      </dgm:t>
    </dgm:pt>
    <dgm:pt modelId="{46B51AC0-907A-43DC-9F69-388D5DE73547}" type="parTrans" cxnId="{0A9FA97B-FB8B-49EA-B806-21C90A631C23}">
      <dgm:prSet/>
      <dgm:spPr/>
      <dgm:t>
        <a:bodyPr/>
        <a:lstStyle/>
        <a:p>
          <a:endParaRPr kumimoji="1" lang="ja-JP" altLang="en-US"/>
        </a:p>
      </dgm:t>
    </dgm:pt>
    <dgm:pt modelId="{8F77D4F6-85EA-4272-BB33-1A7E1EAF3646}" type="sibTrans" cxnId="{0A9FA97B-FB8B-49EA-B806-21C90A631C23}">
      <dgm:prSet/>
      <dgm:spPr/>
      <dgm:t>
        <a:bodyPr/>
        <a:lstStyle/>
        <a:p>
          <a:endParaRPr kumimoji="1" lang="ja-JP" altLang="en-US"/>
        </a:p>
      </dgm:t>
    </dgm:pt>
    <dgm:pt modelId="{FA97E224-A21B-4E3A-A3EB-679551670315}" type="pres">
      <dgm:prSet presAssocID="{69D5E2A6-74D2-48D8-92BD-69DD745F1F4C}" presName="vert0" presStyleCnt="0">
        <dgm:presLayoutVars>
          <dgm:dir/>
          <dgm:animOne val="branch"/>
          <dgm:animLvl val="lvl"/>
        </dgm:presLayoutVars>
      </dgm:prSet>
      <dgm:spPr/>
    </dgm:pt>
    <dgm:pt modelId="{BDB5F1F1-A11B-4EFB-9744-3834FE281DD6}" type="pres">
      <dgm:prSet presAssocID="{7E3054DB-23EF-4238-82C4-261DE1705A5A}" presName="thickLine" presStyleLbl="alignNode1" presStyleIdx="0" presStyleCnt="3" custLinFactNeighborX="-1517"/>
      <dgm:spPr/>
    </dgm:pt>
    <dgm:pt modelId="{29800D35-14FE-45EC-A57F-C0DC659F7AB6}" type="pres">
      <dgm:prSet presAssocID="{7E3054DB-23EF-4238-82C4-261DE1705A5A}" presName="horz1" presStyleCnt="0"/>
      <dgm:spPr/>
    </dgm:pt>
    <dgm:pt modelId="{16A424CD-2C75-4078-A0F1-C15C1BD8D0BE}" type="pres">
      <dgm:prSet presAssocID="{7E3054DB-23EF-4238-82C4-261DE1705A5A}" presName="tx1" presStyleLbl="revTx" presStyleIdx="0" presStyleCnt="3" custLinFactNeighborX="42" custLinFactNeighborY="-7711"/>
      <dgm:spPr/>
    </dgm:pt>
    <dgm:pt modelId="{C3C874F3-8D3C-414E-94C5-169FDA9940C9}" type="pres">
      <dgm:prSet presAssocID="{7E3054DB-23EF-4238-82C4-261DE1705A5A}" presName="vert1" presStyleCnt="0"/>
      <dgm:spPr/>
    </dgm:pt>
    <dgm:pt modelId="{70BD5D1A-D2C2-4938-B370-4B89FC0AFF80}" type="pres">
      <dgm:prSet presAssocID="{98E3C2C1-BE13-4AD8-94FB-827082B94FF7}" presName="thickLine" presStyleLbl="alignNode1" presStyleIdx="1" presStyleCnt="3"/>
      <dgm:spPr/>
    </dgm:pt>
    <dgm:pt modelId="{6C928CBC-A9CF-471E-8693-3EDB0B6CF51A}" type="pres">
      <dgm:prSet presAssocID="{98E3C2C1-BE13-4AD8-94FB-827082B94FF7}" presName="horz1" presStyleCnt="0"/>
      <dgm:spPr/>
    </dgm:pt>
    <dgm:pt modelId="{F2587365-BF6D-4009-84D5-587B0BF4755F}" type="pres">
      <dgm:prSet presAssocID="{98E3C2C1-BE13-4AD8-94FB-827082B94FF7}" presName="tx1" presStyleLbl="revTx" presStyleIdx="1" presStyleCnt="3"/>
      <dgm:spPr/>
    </dgm:pt>
    <dgm:pt modelId="{AD904E2F-02B0-4D1A-A520-2D4504B13DB3}" type="pres">
      <dgm:prSet presAssocID="{98E3C2C1-BE13-4AD8-94FB-827082B94FF7}" presName="vert1" presStyleCnt="0"/>
      <dgm:spPr/>
    </dgm:pt>
    <dgm:pt modelId="{2448733D-A439-46A5-8582-A0573CC62361}" type="pres">
      <dgm:prSet presAssocID="{AB8297EF-47A0-4B59-BFC4-D95E8698B93E}" presName="thickLine" presStyleLbl="alignNode1" presStyleIdx="2" presStyleCnt="3"/>
      <dgm:spPr/>
    </dgm:pt>
    <dgm:pt modelId="{AD4A4966-0365-4402-892C-56554EBB7D75}" type="pres">
      <dgm:prSet presAssocID="{AB8297EF-47A0-4B59-BFC4-D95E8698B93E}" presName="horz1" presStyleCnt="0"/>
      <dgm:spPr/>
    </dgm:pt>
    <dgm:pt modelId="{FB6B2C53-FC34-4578-893C-ACBFFE6937D4}" type="pres">
      <dgm:prSet presAssocID="{AB8297EF-47A0-4B59-BFC4-D95E8698B93E}" presName="tx1" presStyleLbl="revTx" presStyleIdx="2" presStyleCnt="3"/>
      <dgm:spPr/>
    </dgm:pt>
    <dgm:pt modelId="{AA72A61A-90D2-456C-83B3-E01691CA3032}" type="pres">
      <dgm:prSet presAssocID="{AB8297EF-47A0-4B59-BFC4-D95E8698B93E}" presName="vert1" presStyleCnt="0"/>
      <dgm:spPr/>
    </dgm:pt>
  </dgm:ptLst>
  <dgm:cxnLst>
    <dgm:cxn modelId="{C76A1E17-300D-4898-826F-D3D123276AD4}" type="presOf" srcId="{7E3054DB-23EF-4238-82C4-261DE1705A5A}" destId="{16A424CD-2C75-4078-A0F1-C15C1BD8D0BE}" srcOrd="0" destOrd="0" presId="urn:microsoft.com/office/officeart/2008/layout/LinedList"/>
    <dgm:cxn modelId="{9CD85E30-B35C-4215-950E-C9E0162CD2C0}" srcId="{69D5E2A6-74D2-48D8-92BD-69DD745F1F4C}" destId="{7E3054DB-23EF-4238-82C4-261DE1705A5A}" srcOrd="0" destOrd="0" parTransId="{738D5942-C74E-4471-9108-F4BD3FEABF2B}" sibTransId="{9104EDF6-21BF-4454-AED6-527A113DDA82}"/>
    <dgm:cxn modelId="{D67B995B-7B54-4266-A492-0EA25FEE4850}" type="presOf" srcId="{69D5E2A6-74D2-48D8-92BD-69DD745F1F4C}" destId="{FA97E224-A21B-4E3A-A3EB-679551670315}" srcOrd="0" destOrd="0" presId="urn:microsoft.com/office/officeart/2008/layout/LinedList"/>
    <dgm:cxn modelId="{0A9FA97B-FB8B-49EA-B806-21C90A631C23}" srcId="{69D5E2A6-74D2-48D8-92BD-69DD745F1F4C}" destId="{AB8297EF-47A0-4B59-BFC4-D95E8698B93E}" srcOrd="2" destOrd="0" parTransId="{46B51AC0-907A-43DC-9F69-388D5DE73547}" sibTransId="{8F77D4F6-85EA-4272-BB33-1A7E1EAF3646}"/>
    <dgm:cxn modelId="{D28F4B9D-2C4B-4524-9978-C7C926A50FCF}" type="presOf" srcId="{98E3C2C1-BE13-4AD8-94FB-827082B94FF7}" destId="{F2587365-BF6D-4009-84D5-587B0BF4755F}" srcOrd="0" destOrd="0" presId="urn:microsoft.com/office/officeart/2008/layout/LinedList"/>
    <dgm:cxn modelId="{1DC8D2A7-327B-451C-BD8C-7300B4FF21E8}" srcId="{69D5E2A6-74D2-48D8-92BD-69DD745F1F4C}" destId="{98E3C2C1-BE13-4AD8-94FB-827082B94FF7}" srcOrd="1" destOrd="0" parTransId="{05F33411-BDD0-44A3-A2BF-9555FE30EC3C}" sibTransId="{B36F22EB-0E84-4D01-BEEC-FBE986967F16}"/>
    <dgm:cxn modelId="{A1EB34F1-83D6-41B3-8B31-662813E95340}" type="presOf" srcId="{AB8297EF-47A0-4B59-BFC4-D95E8698B93E}" destId="{FB6B2C53-FC34-4578-893C-ACBFFE6937D4}" srcOrd="0" destOrd="0" presId="urn:microsoft.com/office/officeart/2008/layout/LinedList"/>
    <dgm:cxn modelId="{2BD04BED-2C9D-4C30-9DF1-8F5CEB1D5850}" type="presParOf" srcId="{FA97E224-A21B-4E3A-A3EB-679551670315}" destId="{BDB5F1F1-A11B-4EFB-9744-3834FE281DD6}" srcOrd="0" destOrd="0" presId="urn:microsoft.com/office/officeart/2008/layout/LinedList"/>
    <dgm:cxn modelId="{16027AF0-5536-4A93-AFEF-3AA1DEF378AE}" type="presParOf" srcId="{FA97E224-A21B-4E3A-A3EB-679551670315}" destId="{29800D35-14FE-45EC-A57F-C0DC659F7AB6}" srcOrd="1" destOrd="0" presId="urn:microsoft.com/office/officeart/2008/layout/LinedList"/>
    <dgm:cxn modelId="{49091ECE-DC48-4FBA-88FD-2A0550C96F79}" type="presParOf" srcId="{29800D35-14FE-45EC-A57F-C0DC659F7AB6}" destId="{16A424CD-2C75-4078-A0F1-C15C1BD8D0BE}" srcOrd="0" destOrd="0" presId="urn:microsoft.com/office/officeart/2008/layout/LinedList"/>
    <dgm:cxn modelId="{20430801-FF18-44A5-9DB1-E84174D1A637}" type="presParOf" srcId="{29800D35-14FE-45EC-A57F-C0DC659F7AB6}" destId="{C3C874F3-8D3C-414E-94C5-169FDA9940C9}" srcOrd="1" destOrd="0" presId="urn:microsoft.com/office/officeart/2008/layout/LinedList"/>
    <dgm:cxn modelId="{5FF73E49-7D8A-43D3-9B8A-DAACE5B4A67F}" type="presParOf" srcId="{FA97E224-A21B-4E3A-A3EB-679551670315}" destId="{70BD5D1A-D2C2-4938-B370-4B89FC0AFF80}" srcOrd="2" destOrd="0" presId="urn:microsoft.com/office/officeart/2008/layout/LinedList"/>
    <dgm:cxn modelId="{4708E23E-1ECC-40D8-A4C2-9A2CEBDBF3AC}" type="presParOf" srcId="{FA97E224-A21B-4E3A-A3EB-679551670315}" destId="{6C928CBC-A9CF-471E-8693-3EDB0B6CF51A}" srcOrd="3" destOrd="0" presId="urn:microsoft.com/office/officeart/2008/layout/LinedList"/>
    <dgm:cxn modelId="{D7974B87-5E27-4649-8A9A-7754FB7A0ABB}" type="presParOf" srcId="{6C928CBC-A9CF-471E-8693-3EDB0B6CF51A}" destId="{F2587365-BF6D-4009-84D5-587B0BF4755F}" srcOrd="0" destOrd="0" presId="urn:microsoft.com/office/officeart/2008/layout/LinedList"/>
    <dgm:cxn modelId="{E7C0DA8D-2F8A-463B-9687-C195A6FD2D59}" type="presParOf" srcId="{6C928CBC-A9CF-471E-8693-3EDB0B6CF51A}" destId="{AD904E2F-02B0-4D1A-A520-2D4504B13DB3}" srcOrd="1" destOrd="0" presId="urn:microsoft.com/office/officeart/2008/layout/LinedList"/>
    <dgm:cxn modelId="{297DA3B4-52F9-4250-A6D8-1A5E77C5BF62}" type="presParOf" srcId="{FA97E224-A21B-4E3A-A3EB-679551670315}" destId="{2448733D-A439-46A5-8582-A0573CC62361}" srcOrd="4" destOrd="0" presId="urn:microsoft.com/office/officeart/2008/layout/LinedList"/>
    <dgm:cxn modelId="{7A7C24D0-269C-4F81-AB8B-09936A3D9042}" type="presParOf" srcId="{FA97E224-A21B-4E3A-A3EB-679551670315}" destId="{AD4A4966-0365-4402-892C-56554EBB7D75}" srcOrd="5" destOrd="0" presId="urn:microsoft.com/office/officeart/2008/layout/LinedList"/>
    <dgm:cxn modelId="{AA5134CC-88F5-4A44-80D0-3103C3F748C9}" type="presParOf" srcId="{AD4A4966-0365-4402-892C-56554EBB7D75}" destId="{FB6B2C53-FC34-4578-893C-ACBFFE6937D4}" srcOrd="0" destOrd="0" presId="urn:microsoft.com/office/officeart/2008/layout/LinedList"/>
    <dgm:cxn modelId="{711A2BDF-B0B8-4355-A253-30525E860C07}" type="presParOf" srcId="{AD4A4966-0365-4402-892C-56554EBB7D75}" destId="{AA72A61A-90D2-456C-83B3-E01691CA303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9D5E2A6-74D2-48D8-92BD-69DD745F1F4C}" type="doc">
      <dgm:prSet loTypeId="urn:microsoft.com/office/officeart/2008/layout/LinedList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E3054DB-23EF-4238-82C4-261DE1705A5A}">
      <dgm:prSet/>
      <dgm:spPr/>
      <dgm:t>
        <a:bodyPr/>
        <a:lstStyle/>
        <a:p>
          <a:r>
            <a:rPr kumimoji="1" lang="en-US" dirty="0"/>
            <a:t>BASIC</a:t>
          </a:r>
          <a:r>
            <a:rPr kumimoji="1" lang="en-US" altLang="ja-JP" dirty="0"/>
            <a:t>(</a:t>
          </a:r>
          <a:r>
            <a:rPr kumimoji="1" lang="ja-JP" altLang="en-US" dirty="0"/>
            <a:t>無料</a:t>
          </a:r>
          <a:r>
            <a:rPr kumimoji="1" lang="en-US" altLang="ja-JP" dirty="0"/>
            <a:t>)</a:t>
          </a:r>
          <a:r>
            <a:rPr kumimoji="1" lang="ja-JP" dirty="0"/>
            <a:t>プランはアプリを３つまでしか保持できない</a:t>
          </a:r>
          <a:endParaRPr lang="en-US" dirty="0"/>
        </a:p>
      </dgm:t>
    </dgm:pt>
    <dgm:pt modelId="{738D5942-C74E-4471-9108-F4BD3FEABF2B}" type="parTrans" cxnId="{9CD85E30-B35C-4215-950E-C9E0162CD2C0}">
      <dgm:prSet/>
      <dgm:spPr/>
      <dgm:t>
        <a:bodyPr/>
        <a:lstStyle/>
        <a:p>
          <a:endParaRPr lang="en-US"/>
        </a:p>
      </dgm:t>
    </dgm:pt>
    <dgm:pt modelId="{9104EDF6-21BF-4454-AED6-527A113DDA82}" type="sibTrans" cxnId="{9CD85E30-B35C-4215-950E-C9E0162CD2C0}">
      <dgm:prSet/>
      <dgm:spPr/>
      <dgm:t>
        <a:bodyPr/>
        <a:lstStyle/>
        <a:p>
          <a:endParaRPr lang="en-US"/>
        </a:p>
      </dgm:t>
    </dgm:pt>
    <dgm:pt modelId="{98E3C2C1-BE13-4AD8-94FB-827082B94FF7}">
      <dgm:prSet/>
      <dgm:spPr/>
      <dgm:t>
        <a:bodyPr/>
        <a:lstStyle/>
        <a:p>
          <a:r>
            <a:rPr kumimoji="1" lang="ja-JP" dirty="0"/>
            <a:t>ネイティブ</a:t>
          </a:r>
          <a:r>
            <a:rPr kumimoji="1" lang="en-US" dirty="0"/>
            <a:t>UI</a:t>
          </a:r>
          <a:r>
            <a:rPr kumimoji="1" lang="ja-JP" dirty="0"/>
            <a:t>が使えない</a:t>
          </a:r>
          <a:endParaRPr lang="en-US" dirty="0"/>
        </a:p>
      </dgm:t>
    </dgm:pt>
    <dgm:pt modelId="{05F33411-BDD0-44A3-A2BF-9555FE30EC3C}" type="parTrans" cxnId="{1DC8D2A7-327B-451C-BD8C-7300B4FF21E8}">
      <dgm:prSet/>
      <dgm:spPr/>
      <dgm:t>
        <a:bodyPr/>
        <a:lstStyle/>
        <a:p>
          <a:endParaRPr lang="en-US"/>
        </a:p>
      </dgm:t>
    </dgm:pt>
    <dgm:pt modelId="{B36F22EB-0E84-4D01-BEEC-FBE986967F16}" type="sibTrans" cxnId="{1DC8D2A7-327B-451C-BD8C-7300B4FF21E8}">
      <dgm:prSet/>
      <dgm:spPr/>
      <dgm:t>
        <a:bodyPr/>
        <a:lstStyle/>
        <a:p>
          <a:endParaRPr lang="en-US"/>
        </a:p>
      </dgm:t>
    </dgm:pt>
    <dgm:pt modelId="{FA97E224-A21B-4E3A-A3EB-679551670315}" type="pres">
      <dgm:prSet presAssocID="{69D5E2A6-74D2-48D8-92BD-69DD745F1F4C}" presName="vert0" presStyleCnt="0">
        <dgm:presLayoutVars>
          <dgm:dir/>
          <dgm:animOne val="branch"/>
          <dgm:animLvl val="lvl"/>
        </dgm:presLayoutVars>
      </dgm:prSet>
      <dgm:spPr/>
    </dgm:pt>
    <dgm:pt modelId="{BDB5F1F1-A11B-4EFB-9744-3834FE281DD6}" type="pres">
      <dgm:prSet presAssocID="{7E3054DB-23EF-4238-82C4-261DE1705A5A}" presName="thickLine" presStyleLbl="alignNode1" presStyleIdx="0" presStyleCnt="2" custLinFactNeighborX="-1517"/>
      <dgm:spPr/>
    </dgm:pt>
    <dgm:pt modelId="{29800D35-14FE-45EC-A57F-C0DC659F7AB6}" type="pres">
      <dgm:prSet presAssocID="{7E3054DB-23EF-4238-82C4-261DE1705A5A}" presName="horz1" presStyleCnt="0"/>
      <dgm:spPr/>
    </dgm:pt>
    <dgm:pt modelId="{16A424CD-2C75-4078-A0F1-C15C1BD8D0BE}" type="pres">
      <dgm:prSet presAssocID="{7E3054DB-23EF-4238-82C4-261DE1705A5A}" presName="tx1" presStyleLbl="revTx" presStyleIdx="0" presStyleCnt="2" custLinFactNeighborX="42" custLinFactNeighborY="-7711"/>
      <dgm:spPr/>
    </dgm:pt>
    <dgm:pt modelId="{C3C874F3-8D3C-414E-94C5-169FDA9940C9}" type="pres">
      <dgm:prSet presAssocID="{7E3054DB-23EF-4238-82C4-261DE1705A5A}" presName="vert1" presStyleCnt="0"/>
      <dgm:spPr/>
    </dgm:pt>
    <dgm:pt modelId="{70BD5D1A-D2C2-4938-B370-4B89FC0AFF80}" type="pres">
      <dgm:prSet presAssocID="{98E3C2C1-BE13-4AD8-94FB-827082B94FF7}" presName="thickLine" presStyleLbl="alignNode1" presStyleIdx="1" presStyleCnt="2"/>
      <dgm:spPr/>
    </dgm:pt>
    <dgm:pt modelId="{6C928CBC-A9CF-471E-8693-3EDB0B6CF51A}" type="pres">
      <dgm:prSet presAssocID="{98E3C2C1-BE13-4AD8-94FB-827082B94FF7}" presName="horz1" presStyleCnt="0"/>
      <dgm:spPr/>
    </dgm:pt>
    <dgm:pt modelId="{F2587365-BF6D-4009-84D5-587B0BF4755F}" type="pres">
      <dgm:prSet presAssocID="{98E3C2C1-BE13-4AD8-94FB-827082B94FF7}" presName="tx1" presStyleLbl="revTx" presStyleIdx="1" presStyleCnt="2"/>
      <dgm:spPr/>
    </dgm:pt>
    <dgm:pt modelId="{AD904E2F-02B0-4D1A-A520-2D4504B13DB3}" type="pres">
      <dgm:prSet presAssocID="{98E3C2C1-BE13-4AD8-94FB-827082B94FF7}" presName="vert1" presStyleCnt="0"/>
      <dgm:spPr/>
    </dgm:pt>
  </dgm:ptLst>
  <dgm:cxnLst>
    <dgm:cxn modelId="{C76A1E17-300D-4898-826F-D3D123276AD4}" type="presOf" srcId="{7E3054DB-23EF-4238-82C4-261DE1705A5A}" destId="{16A424CD-2C75-4078-A0F1-C15C1BD8D0BE}" srcOrd="0" destOrd="0" presId="urn:microsoft.com/office/officeart/2008/layout/LinedList"/>
    <dgm:cxn modelId="{9CD85E30-B35C-4215-950E-C9E0162CD2C0}" srcId="{69D5E2A6-74D2-48D8-92BD-69DD745F1F4C}" destId="{7E3054DB-23EF-4238-82C4-261DE1705A5A}" srcOrd="0" destOrd="0" parTransId="{738D5942-C74E-4471-9108-F4BD3FEABF2B}" sibTransId="{9104EDF6-21BF-4454-AED6-527A113DDA82}"/>
    <dgm:cxn modelId="{D67B995B-7B54-4266-A492-0EA25FEE4850}" type="presOf" srcId="{69D5E2A6-74D2-48D8-92BD-69DD745F1F4C}" destId="{FA97E224-A21B-4E3A-A3EB-679551670315}" srcOrd="0" destOrd="0" presId="urn:microsoft.com/office/officeart/2008/layout/LinedList"/>
    <dgm:cxn modelId="{D28F4B9D-2C4B-4524-9978-C7C926A50FCF}" type="presOf" srcId="{98E3C2C1-BE13-4AD8-94FB-827082B94FF7}" destId="{F2587365-BF6D-4009-84D5-587B0BF4755F}" srcOrd="0" destOrd="0" presId="urn:microsoft.com/office/officeart/2008/layout/LinedList"/>
    <dgm:cxn modelId="{1DC8D2A7-327B-451C-BD8C-7300B4FF21E8}" srcId="{69D5E2A6-74D2-48D8-92BD-69DD745F1F4C}" destId="{98E3C2C1-BE13-4AD8-94FB-827082B94FF7}" srcOrd="1" destOrd="0" parTransId="{05F33411-BDD0-44A3-A2BF-9555FE30EC3C}" sibTransId="{B36F22EB-0E84-4D01-BEEC-FBE986967F16}"/>
    <dgm:cxn modelId="{2BD04BED-2C9D-4C30-9DF1-8F5CEB1D5850}" type="presParOf" srcId="{FA97E224-A21B-4E3A-A3EB-679551670315}" destId="{BDB5F1F1-A11B-4EFB-9744-3834FE281DD6}" srcOrd="0" destOrd="0" presId="urn:microsoft.com/office/officeart/2008/layout/LinedList"/>
    <dgm:cxn modelId="{16027AF0-5536-4A93-AFEF-3AA1DEF378AE}" type="presParOf" srcId="{FA97E224-A21B-4E3A-A3EB-679551670315}" destId="{29800D35-14FE-45EC-A57F-C0DC659F7AB6}" srcOrd="1" destOrd="0" presId="urn:microsoft.com/office/officeart/2008/layout/LinedList"/>
    <dgm:cxn modelId="{49091ECE-DC48-4FBA-88FD-2A0550C96F79}" type="presParOf" srcId="{29800D35-14FE-45EC-A57F-C0DC659F7AB6}" destId="{16A424CD-2C75-4078-A0F1-C15C1BD8D0BE}" srcOrd="0" destOrd="0" presId="urn:microsoft.com/office/officeart/2008/layout/LinedList"/>
    <dgm:cxn modelId="{20430801-FF18-44A5-9DB1-E84174D1A637}" type="presParOf" srcId="{29800D35-14FE-45EC-A57F-C0DC659F7AB6}" destId="{C3C874F3-8D3C-414E-94C5-169FDA9940C9}" srcOrd="1" destOrd="0" presId="urn:microsoft.com/office/officeart/2008/layout/LinedList"/>
    <dgm:cxn modelId="{5FF73E49-7D8A-43D3-9B8A-DAACE5B4A67F}" type="presParOf" srcId="{FA97E224-A21B-4E3A-A3EB-679551670315}" destId="{70BD5D1A-D2C2-4938-B370-4B89FC0AFF80}" srcOrd="2" destOrd="0" presId="urn:microsoft.com/office/officeart/2008/layout/LinedList"/>
    <dgm:cxn modelId="{4708E23E-1ECC-40D8-A4C2-9A2CEBDBF3AC}" type="presParOf" srcId="{FA97E224-A21B-4E3A-A3EB-679551670315}" destId="{6C928CBC-A9CF-471E-8693-3EDB0B6CF51A}" srcOrd="3" destOrd="0" presId="urn:microsoft.com/office/officeart/2008/layout/LinedList"/>
    <dgm:cxn modelId="{D7974B87-5E27-4649-8A9A-7754FB7A0ABB}" type="presParOf" srcId="{6C928CBC-A9CF-471E-8693-3EDB0B6CF51A}" destId="{F2587365-BF6D-4009-84D5-587B0BF4755F}" srcOrd="0" destOrd="0" presId="urn:microsoft.com/office/officeart/2008/layout/LinedList"/>
    <dgm:cxn modelId="{E7C0DA8D-2F8A-463B-9687-C195A6FD2D59}" type="presParOf" srcId="{6C928CBC-A9CF-471E-8693-3EDB0B6CF51A}" destId="{AD904E2F-02B0-4D1A-A520-2D4504B13DB3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5742B7-1FF6-4C54-9189-F0FB9D7454E0}">
      <dsp:nvSpPr>
        <dsp:cNvPr id="0" name=""/>
        <dsp:cNvSpPr/>
      </dsp:nvSpPr>
      <dsp:spPr>
        <a:xfrm>
          <a:off x="0" y="0"/>
          <a:ext cx="6832212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5BEA4F5-AAB8-47D5-8CDA-6DAAB9BD227D}">
      <dsp:nvSpPr>
        <dsp:cNvPr id="0" name=""/>
        <dsp:cNvSpPr/>
      </dsp:nvSpPr>
      <dsp:spPr>
        <a:xfrm>
          <a:off x="0" y="0"/>
          <a:ext cx="6832212" cy="13161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marL="0" lvl="0" indent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6000" kern="1200"/>
            <a:t>HTML</a:t>
          </a:r>
          <a:endParaRPr lang="en-US" sz="6000" kern="1200"/>
        </a:p>
      </dsp:txBody>
      <dsp:txXfrm>
        <a:off x="0" y="0"/>
        <a:ext cx="6832212" cy="1316194"/>
      </dsp:txXfrm>
    </dsp:sp>
    <dsp:sp modelId="{2F3B3F44-C248-4162-945F-FCDBE11BE03C}">
      <dsp:nvSpPr>
        <dsp:cNvPr id="0" name=""/>
        <dsp:cNvSpPr/>
      </dsp:nvSpPr>
      <dsp:spPr>
        <a:xfrm>
          <a:off x="0" y="1316194"/>
          <a:ext cx="6832212" cy="0"/>
        </a:xfrm>
        <a:prstGeom prst="line">
          <a:avLst/>
        </a:prstGeom>
        <a:gradFill rotWithShape="0">
          <a:gsLst>
            <a:gs pos="0">
              <a:schemeClr val="accent2">
                <a:hueOff val="151055"/>
                <a:satOff val="-15998"/>
                <a:lumOff val="-392"/>
                <a:alphaOff val="0"/>
                <a:tint val="96000"/>
                <a:lumMod val="104000"/>
              </a:schemeClr>
            </a:gs>
            <a:gs pos="100000">
              <a:schemeClr val="accent2">
                <a:hueOff val="151055"/>
                <a:satOff val="-15998"/>
                <a:lumOff val="-392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151055"/>
              <a:satOff val="-15998"/>
              <a:lumOff val="-392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7E825F-7769-4FCE-88E7-B5D3212ED8D1}">
      <dsp:nvSpPr>
        <dsp:cNvPr id="0" name=""/>
        <dsp:cNvSpPr/>
      </dsp:nvSpPr>
      <dsp:spPr>
        <a:xfrm>
          <a:off x="0" y="1316194"/>
          <a:ext cx="6832212" cy="13161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marL="0" lvl="0" indent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0" kern="1200"/>
            <a:t>CSS</a:t>
          </a:r>
        </a:p>
      </dsp:txBody>
      <dsp:txXfrm>
        <a:off x="0" y="1316194"/>
        <a:ext cx="6832212" cy="1316194"/>
      </dsp:txXfrm>
    </dsp:sp>
    <dsp:sp modelId="{9A6E29A6-BD84-4C4D-8E09-04DD8299F9C5}">
      <dsp:nvSpPr>
        <dsp:cNvPr id="0" name=""/>
        <dsp:cNvSpPr/>
      </dsp:nvSpPr>
      <dsp:spPr>
        <a:xfrm>
          <a:off x="0" y="2632389"/>
          <a:ext cx="6832212" cy="0"/>
        </a:xfrm>
        <a:prstGeom prst="line">
          <a:avLst/>
        </a:prstGeom>
        <a:gradFill rotWithShape="0">
          <a:gsLst>
            <a:gs pos="0">
              <a:schemeClr val="accent2">
                <a:hueOff val="302110"/>
                <a:satOff val="-31995"/>
                <a:lumOff val="-784"/>
                <a:alphaOff val="0"/>
                <a:tint val="96000"/>
                <a:lumMod val="104000"/>
              </a:schemeClr>
            </a:gs>
            <a:gs pos="100000">
              <a:schemeClr val="accent2">
                <a:hueOff val="302110"/>
                <a:satOff val="-31995"/>
                <a:lumOff val="-784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302110"/>
              <a:satOff val="-31995"/>
              <a:lumOff val="-784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8C55A86-72E1-4081-A6A1-0FE140F2D56D}">
      <dsp:nvSpPr>
        <dsp:cNvPr id="0" name=""/>
        <dsp:cNvSpPr/>
      </dsp:nvSpPr>
      <dsp:spPr>
        <a:xfrm>
          <a:off x="0" y="2632389"/>
          <a:ext cx="6832212" cy="13161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marL="0" lvl="0" indent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6000" kern="1200"/>
            <a:t>Javascript</a:t>
          </a:r>
          <a:endParaRPr lang="en-US" sz="6000" kern="1200"/>
        </a:p>
      </dsp:txBody>
      <dsp:txXfrm>
        <a:off x="0" y="2632389"/>
        <a:ext cx="6832212" cy="1316194"/>
      </dsp:txXfrm>
    </dsp:sp>
    <dsp:sp modelId="{B035FA1E-6B21-4E1F-B3BF-AD7034D07163}">
      <dsp:nvSpPr>
        <dsp:cNvPr id="0" name=""/>
        <dsp:cNvSpPr/>
      </dsp:nvSpPr>
      <dsp:spPr>
        <a:xfrm>
          <a:off x="0" y="3948584"/>
          <a:ext cx="6832212" cy="0"/>
        </a:xfrm>
        <a:prstGeom prst="line">
          <a:avLst/>
        </a:prstGeom>
        <a:gradFill rotWithShape="0">
          <a:gsLst>
            <a:gs pos="0">
              <a:schemeClr val="accent2">
                <a:hueOff val="453165"/>
                <a:satOff val="-47993"/>
                <a:lumOff val="-1176"/>
                <a:alphaOff val="0"/>
                <a:tint val="96000"/>
                <a:lumMod val="104000"/>
              </a:schemeClr>
            </a:gs>
            <a:gs pos="100000">
              <a:schemeClr val="accent2">
                <a:hueOff val="453165"/>
                <a:satOff val="-47993"/>
                <a:lumOff val="-1176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453165"/>
              <a:satOff val="-47993"/>
              <a:lumOff val="-1176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8C093A1-AD75-4E51-857D-DFC704E7ACBA}">
      <dsp:nvSpPr>
        <dsp:cNvPr id="0" name=""/>
        <dsp:cNvSpPr/>
      </dsp:nvSpPr>
      <dsp:spPr>
        <a:xfrm>
          <a:off x="0" y="3948584"/>
          <a:ext cx="6832212" cy="13161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t" anchorCtr="0">
          <a:noAutofit/>
        </a:bodyPr>
        <a:lstStyle/>
        <a:p>
          <a:pPr marL="0" lvl="0" indent="0" algn="l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6000" kern="1200"/>
            <a:t>Monaca</a:t>
          </a:r>
          <a:endParaRPr lang="en-US" sz="6000" kern="1200"/>
        </a:p>
      </dsp:txBody>
      <dsp:txXfrm>
        <a:off x="0" y="3948584"/>
        <a:ext cx="6832212" cy="13161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B5F1F1-A11B-4EFB-9744-3834FE281DD6}">
      <dsp:nvSpPr>
        <dsp:cNvPr id="0" name=""/>
        <dsp:cNvSpPr/>
      </dsp:nvSpPr>
      <dsp:spPr>
        <a:xfrm>
          <a:off x="0" y="0"/>
          <a:ext cx="89154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6A424CD-2C75-4078-A0F1-C15C1BD8D0BE}">
      <dsp:nvSpPr>
        <dsp:cNvPr id="0" name=""/>
        <dsp:cNvSpPr/>
      </dsp:nvSpPr>
      <dsp:spPr>
        <a:xfrm>
          <a:off x="0" y="0"/>
          <a:ext cx="8915400" cy="18888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3500" kern="1200"/>
            <a:t>Web</a:t>
          </a:r>
          <a:r>
            <a:rPr kumimoji="1" lang="ja-JP" sz="3500" kern="1200"/>
            <a:t>ページの構造やコンテンツを作っている。</a:t>
          </a:r>
          <a:endParaRPr lang="en-US" sz="3500" kern="1200"/>
        </a:p>
      </dsp:txBody>
      <dsp:txXfrm>
        <a:off x="0" y="0"/>
        <a:ext cx="8915400" cy="1888810"/>
      </dsp:txXfrm>
    </dsp:sp>
    <dsp:sp modelId="{70BD5D1A-D2C2-4938-B370-4B89FC0AFF80}">
      <dsp:nvSpPr>
        <dsp:cNvPr id="0" name=""/>
        <dsp:cNvSpPr/>
      </dsp:nvSpPr>
      <dsp:spPr>
        <a:xfrm>
          <a:off x="0" y="1888810"/>
          <a:ext cx="8915400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2587365-BF6D-4009-84D5-587B0BF4755F}">
      <dsp:nvSpPr>
        <dsp:cNvPr id="0" name=""/>
        <dsp:cNvSpPr/>
      </dsp:nvSpPr>
      <dsp:spPr>
        <a:xfrm>
          <a:off x="0" y="1888810"/>
          <a:ext cx="8915400" cy="18888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3500" kern="1200"/>
            <a:t>タグと呼ばれるコードを使って記述されている。</a:t>
          </a:r>
          <a:endParaRPr lang="en-US" sz="3500" kern="1200"/>
        </a:p>
      </dsp:txBody>
      <dsp:txXfrm>
        <a:off x="0" y="1888810"/>
        <a:ext cx="8915400" cy="18888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B5F1F1-A11B-4EFB-9744-3834FE281DD6}">
      <dsp:nvSpPr>
        <dsp:cNvPr id="0" name=""/>
        <dsp:cNvSpPr/>
      </dsp:nvSpPr>
      <dsp:spPr>
        <a:xfrm>
          <a:off x="0" y="0"/>
          <a:ext cx="89154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6A424CD-2C75-4078-A0F1-C15C1BD8D0BE}">
      <dsp:nvSpPr>
        <dsp:cNvPr id="0" name=""/>
        <dsp:cNvSpPr/>
      </dsp:nvSpPr>
      <dsp:spPr>
        <a:xfrm>
          <a:off x="0" y="0"/>
          <a:ext cx="8915400" cy="18888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3100" kern="1200" dirty="0"/>
            <a:t>Web</a:t>
          </a:r>
          <a:r>
            <a:rPr kumimoji="1" lang="ja-JP" sz="3100" kern="1200" dirty="0"/>
            <a:t>ページのデザインやレイアウトを作っている。</a:t>
          </a:r>
          <a:endParaRPr lang="en-US" sz="3100" kern="1200" dirty="0"/>
        </a:p>
      </dsp:txBody>
      <dsp:txXfrm>
        <a:off x="0" y="0"/>
        <a:ext cx="8915400" cy="1888810"/>
      </dsp:txXfrm>
    </dsp:sp>
    <dsp:sp modelId="{70BD5D1A-D2C2-4938-B370-4B89FC0AFF80}">
      <dsp:nvSpPr>
        <dsp:cNvPr id="0" name=""/>
        <dsp:cNvSpPr/>
      </dsp:nvSpPr>
      <dsp:spPr>
        <a:xfrm>
          <a:off x="0" y="1888810"/>
          <a:ext cx="8915400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2587365-BF6D-4009-84D5-587B0BF4755F}">
      <dsp:nvSpPr>
        <dsp:cNvPr id="0" name=""/>
        <dsp:cNvSpPr/>
      </dsp:nvSpPr>
      <dsp:spPr>
        <a:xfrm>
          <a:off x="0" y="1888810"/>
          <a:ext cx="8915400" cy="18888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3100" kern="1200" dirty="0"/>
            <a:t>HTML</a:t>
          </a:r>
          <a:r>
            <a:rPr kumimoji="1" lang="ja-JP" sz="3100" kern="1200" dirty="0"/>
            <a:t>ファイルに書かれているタグに対して、それぞれ色やサイズ、レイアウトなどの装飾をする。</a:t>
          </a:r>
          <a:endParaRPr lang="en-US" sz="3100" kern="1200" dirty="0"/>
        </a:p>
      </dsp:txBody>
      <dsp:txXfrm>
        <a:off x="0" y="1888810"/>
        <a:ext cx="8915400" cy="188881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B5F1F1-A11B-4EFB-9744-3834FE281DD6}">
      <dsp:nvSpPr>
        <dsp:cNvPr id="0" name=""/>
        <dsp:cNvSpPr/>
      </dsp:nvSpPr>
      <dsp:spPr>
        <a:xfrm>
          <a:off x="0" y="0"/>
          <a:ext cx="89154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6A424CD-2C75-4078-A0F1-C15C1BD8D0BE}">
      <dsp:nvSpPr>
        <dsp:cNvPr id="0" name=""/>
        <dsp:cNvSpPr/>
      </dsp:nvSpPr>
      <dsp:spPr>
        <a:xfrm>
          <a:off x="0" y="0"/>
          <a:ext cx="8915400" cy="18888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3500" kern="1200" dirty="0"/>
            <a:t>Web</a:t>
          </a:r>
          <a:r>
            <a:rPr kumimoji="1" lang="ja-JP" sz="3500" kern="1200" dirty="0"/>
            <a:t>ページ上でさまざまなプログラムを実行するための言語。</a:t>
          </a:r>
          <a:endParaRPr lang="en-US" sz="3500" kern="1200" dirty="0"/>
        </a:p>
      </dsp:txBody>
      <dsp:txXfrm>
        <a:off x="0" y="0"/>
        <a:ext cx="8915400" cy="1888810"/>
      </dsp:txXfrm>
    </dsp:sp>
    <dsp:sp modelId="{70BD5D1A-D2C2-4938-B370-4B89FC0AFF80}">
      <dsp:nvSpPr>
        <dsp:cNvPr id="0" name=""/>
        <dsp:cNvSpPr/>
      </dsp:nvSpPr>
      <dsp:spPr>
        <a:xfrm>
          <a:off x="0" y="1888810"/>
          <a:ext cx="8915400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2587365-BF6D-4009-84D5-587B0BF4755F}">
      <dsp:nvSpPr>
        <dsp:cNvPr id="0" name=""/>
        <dsp:cNvSpPr/>
      </dsp:nvSpPr>
      <dsp:spPr>
        <a:xfrm>
          <a:off x="0" y="1888810"/>
          <a:ext cx="8915400" cy="18888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3500" kern="1200" dirty="0"/>
            <a:t>HTML</a:t>
          </a:r>
          <a:r>
            <a:rPr kumimoji="1" lang="ja-JP" sz="3500" kern="1200" dirty="0"/>
            <a:t>要素にエフェクトをつけたり、計算などの処理をさせることもできる。</a:t>
          </a:r>
          <a:endParaRPr lang="en-US" sz="3500" kern="1200" dirty="0"/>
        </a:p>
      </dsp:txBody>
      <dsp:txXfrm>
        <a:off x="0" y="1888810"/>
        <a:ext cx="8915400" cy="188881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B5F1F1-A11B-4EFB-9744-3834FE281DD6}">
      <dsp:nvSpPr>
        <dsp:cNvPr id="0" name=""/>
        <dsp:cNvSpPr/>
      </dsp:nvSpPr>
      <dsp:spPr>
        <a:xfrm>
          <a:off x="0" y="2157"/>
          <a:ext cx="89154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6A424CD-2C75-4078-A0F1-C15C1BD8D0BE}">
      <dsp:nvSpPr>
        <dsp:cNvPr id="0" name=""/>
        <dsp:cNvSpPr/>
      </dsp:nvSpPr>
      <dsp:spPr>
        <a:xfrm>
          <a:off x="0" y="0"/>
          <a:ext cx="8915400" cy="14712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2700" kern="1200" dirty="0"/>
            <a:t>HTML</a:t>
          </a:r>
          <a:r>
            <a:rPr kumimoji="1" lang="ja-JP" sz="2700" kern="1200" dirty="0"/>
            <a:t>、</a:t>
          </a:r>
          <a:r>
            <a:rPr kumimoji="1" lang="en-US" sz="2700" kern="1200" dirty="0"/>
            <a:t>CSS</a:t>
          </a:r>
          <a:r>
            <a:rPr kumimoji="1" lang="ja-JP" sz="2700" kern="1200" dirty="0"/>
            <a:t>、</a:t>
          </a:r>
          <a:r>
            <a:rPr kumimoji="1" lang="en-US" sz="2700" kern="1200" dirty="0"/>
            <a:t>JavaScript</a:t>
          </a:r>
          <a:r>
            <a:rPr kumimoji="1" lang="ja-JP" sz="2700" kern="1200" dirty="0"/>
            <a:t>で</a:t>
          </a:r>
          <a:r>
            <a:rPr kumimoji="1" lang="en-US" sz="2700" kern="1200" dirty="0"/>
            <a:t>iOS</a:t>
          </a:r>
          <a:r>
            <a:rPr kumimoji="1" lang="ja-JP" sz="2700" kern="1200" dirty="0"/>
            <a:t>・</a:t>
          </a:r>
          <a:r>
            <a:rPr kumimoji="1" lang="en-US" sz="2700" kern="1200" dirty="0"/>
            <a:t>Android</a:t>
          </a:r>
          <a:r>
            <a:rPr kumimoji="1" lang="ja-JP" sz="2700" kern="1200" dirty="0"/>
            <a:t>アプリが作れる</a:t>
          </a:r>
          <a:r>
            <a:rPr kumimoji="1" lang="ja-JP" altLang="en-US" sz="2700" kern="1200" dirty="0"/>
            <a:t>。</a:t>
          </a:r>
          <a:endParaRPr lang="en-US" sz="2700" kern="1200" dirty="0"/>
        </a:p>
      </dsp:txBody>
      <dsp:txXfrm>
        <a:off x="0" y="0"/>
        <a:ext cx="8915400" cy="1471251"/>
      </dsp:txXfrm>
    </dsp:sp>
    <dsp:sp modelId="{70BD5D1A-D2C2-4938-B370-4B89FC0AFF80}">
      <dsp:nvSpPr>
        <dsp:cNvPr id="0" name=""/>
        <dsp:cNvSpPr/>
      </dsp:nvSpPr>
      <dsp:spPr>
        <a:xfrm>
          <a:off x="0" y="1473408"/>
          <a:ext cx="8915400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2587365-BF6D-4009-84D5-587B0BF4755F}">
      <dsp:nvSpPr>
        <dsp:cNvPr id="0" name=""/>
        <dsp:cNvSpPr/>
      </dsp:nvSpPr>
      <dsp:spPr>
        <a:xfrm>
          <a:off x="0" y="1473408"/>
          <a:ext cx="8915400" cy="14712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700" kern="1200" dirty="0"/>
            <a:t>いろんな</a:t>
          </a:r>
          <a:r>
            <a:rPr kumimoji="1" lang="en-US" sz="2700" kern="1200" dirty="0"/>
            <a:t>OS</a:t>
          </a:r>
          <a:r>
            <a:rPr kumimoji="1" lang="ja-JP" sz="2700" kern="1200" dirty="0"/>
            <a:t>で動く</a:t>
          </a:r>
          <a:r>
            <a:rPr kumimoji="1" lang="en-US" sz="2700" kern="1200" dirty="0"/>
            <a:t>(iOS</a:t>
          </a:r>
          <a:r>
            <a:rPr kumimoji="1" lang="ja-JP" sz="2700" kern="1200" dirty="0"/>
            <a:t>・</a:t>
          </a:r>
          <a:r>
            <a:rPr kumimoji="1" lang="en-US" sz="2700" kern="1200" dirty="0"/>
            <a:t>Android</a:t>
          </a:r>
          <a:r>
            <a:rPr kumimoji="1" lang="ja-JP" sz="2700" kern="1200" dirty="0"/>
            <a:t>用でわざわざ作り直さなくてもいい</a:t>
          </a:r>
          <a:r>
            <a:rPr kumimoji="1" lang="en-US" sz="2700" kern="1200" dirty="0"/>
            <a:t>)</a:t>
          </a:r>
          <a:endParaRPr lang="en-US" sz="2700" kern="1200" dirty="0"/>
        </a:p>
      </dsp:txBody>
      <dsp:txXfrm>
        <a:off x="0" y="1473408"/>
        <a:ext cx="8915400" cy="1471251"/>
      </dsp:txXfrm>
    </dsp:sp>
    <dsp:sp modelId="{2448733D-A439-46A5-8582-A0573CC62361}">
      <dsp:nvSpPr>
        <dsp:cNvPr id="0" name=""/>
        <dsp:cNvSpPr/>
      </dsp:nvSpPr>
      <dsp:spPr>
        <a:xfrm>
          <a:off x="0" y="2944659"/>
          <a:ext cx="8915400" cy="0"/>
        </a:xfrm>
        <a:prstGeom prst="lin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B6B2C53-FC34-4578-893C-ACBFFE6937D4}">
      <dsp:nvSpPr>
        <dsp:cNvPr id="0" name=""/>
        <dsp:cNvSpPr/>
      </dsp:nvSpPr>
      <dsp:spPr>
        <a:xfrm>
          <a:off x="0" y="2944659"/>
          <a:ext cx="8915400" cy="14712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ja-JP" sz="2700" kern="1200" dirty="0"/>
            <a:t>クラウド上に開発環境があるので面倒な設定がいらない</a:t>
          </a:r>
          <a:endParaRPr lang="en-US" sz="2700" kern="1200" dirty="0"/>
        </a:p>
      </dsp:txBody>
      <dsp:txXfrm>
        <a:off x="0" y="2944659"/>
        <a:ext cx="8915400" cy="147125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B5F1F1-A11B-4EFB-9744-3834FE281DD6}">
      <dsp:nvSpPr>
        <dsp:cNvPr id="0" name=""/>
        <dsp:cNvSpPr/>
      </dsp:nvSpPr>
      <dsp:spPr>
        <a:xfrm>
          <a:off x="0" y="0"/>
          <a:ext cx="8915400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6A424CD-2C75-4078-A0F1-C15C1BD8D0BE}">
      <dsp:nvSpPr>
        <dsp:cNvPr id="0" name=""/>
        <dsp:cNvSpPr/>
      </dsp:nvSpPr>
      <dsp:spPr>
        <a:xfrm>
          <a:off x="0" y="0"/>
          <a:ext cx="8915400" cy="22090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156210" rIns="156210" bIns="156210" numCol="1" spcCol="1270" anchor="t" anchorCtr="0">
          <a:noAutofit/>
        </a:bodyPr>
        <a:lstStyle/>
        <a:p>
          <a:pPr marL="0" lvl="0" indent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4100" kern="1200" dirty="0"/>
            <a:t>BASIC</a:t>
          </a:r>
          <a:r>
            <a:rPr kumimoji="1" lang="en-US" altLang="ja-JP" sz="4100" kern="1200" dirty="0"/>
            <a:t>(</a:t>
          </a:r>
          <a:r>
            <a:rPr kumimoji="1" lang="ja-JP" altLang="en-US" sz="4100" kern="1200" dirty="0"/>
            <a:t>無料</a:t>
          </a:r>
          <a:r>
            <a:rPr kumimoji="1" lang="en-US" altLang="ja-JP" sz="4100" kern="1200" dirty="0"/>
            <a:t>)</a:t>
          </a:r>
          <a:r>
            <a:rPr kumimoji="1" lang="ja-JP" sz="4100" kern="1200" dirty="0"/>
            <a:t>プランはアプリを３つまでしか保持できない</a:t>
          </a:r>
          <a:endParaRPr lang="en-US" sz="4100" kern="1200" dirty="0"/>
        </a:p>
      </dsp:txBody>
      <dsp:txXfrm>
        <a:off x="0" y="0"/>
        <a:ext cx="8915400" cy="2209033"/>
      </dsp:txXfrm>
    </dsp:sp>
    <dsp:sp modelId="{70BD5D1A-D2C2-4938-B370-4B89FC0AFF80}">
      <dsp:nvSpPr>
        <dsp:cNvPr id="0" name=""/>
        <dsp:cNvSpPr/>
      </dsp:nvSpPr>
      <dsp:spPr>
        <a:xfrm>
          <a:off x="0" y="2209033"/>
          <a:ext cx="8915400" cy="0"/>
        </a:xfrm>
        <a:prstGeom prst="lin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2587365-BF6D-4009-84D5-587B0BF4755F}">
      <dsp:nvSpPr>
        <dsp:cNvPr id="0" name=""/>
        <dsp:cNvSpPr/>
      </dsp:nvSpPr>
      <dsp:spPr>
        <a:xfrm>
          <a:off x="0" y="2209033"/>
          <a:ext cx="8915400" cy="22090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210" tIns="156210" rIns="156210" bIns="156210" numCol="1" spcCol="1270" anchor="t" anchorCtr="0">
          <a:noAutofit/>
        </a:bodyPr>
        <a:lstStyle/>
        <a:p>
          <a:pPr marL="0" lvl="0" indent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4100" kern="1200" dirty="0"/>
            <a:t>ネイティブ</a:t>
          </a:r>
          <a:r>
            <a:rPr kumimoji="1" lang="en-US" sz="4100" kern="1200" dirty="0"/>
            <a:t>UI</a:t>
          </a:r>
          <a:r>
            <a:rPr kumimoji="1" lang="ja-JP" sz="4100" kern="1200" dirty="0"/>
            <a:t>が使えない</a:t>
          </a:r>
          <a:endParaRPr lang="en-US" sz="4100" kern="1200" dirty="0"/>
        </a:p>
      </dsp:txBody>
      <dsp:txXfrm>
        <a:off x="0" y="2209033"/>
        <a:ext cx="8915400" cy="22090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3AAB-599F-43BE-8BFA-C14CADB05D53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39FCA-FBA4-4B8A-9793-D395F15A3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4969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3AAB-599F-43BE-8BFA-C14CADB05D53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39FCA-FBA4-4B8A-9793-D395F15A3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8547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3AAB-599F-43BE-8BFA-C14CADB05D53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39FCA-FBA4-4B8A-9793-D395F15A3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28472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3AAB-599F-43BE-8BFA-C14CADB05D53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6339FCA-FBA4-4B8A-9793-D395F15A3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5337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3AAB-599F-43BE-8BFA-C14CADB05D53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39FCA-FBA4-4B8A-9793-D395F15A3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4463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3AAB-599F-43BE-8BFA-C14CADB05D53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6339FCA-FBA4-4B8A-9793-D395F15A3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93322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3AAB-599F-43BE-8BFA-C14CADB05D53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6339FCA-FBA4-4B8A-9793-D395F15A3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52370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3AAB-599F-43BE-8BFA-C14CADB05D53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6339FCA-FBA4-4B8A-9793-D395F15A3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0243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3AAB-599F-43BE-8BFA-C14CADB05D53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39FCA-FBA4-4B8A-9793-D395F15A3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9740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3AAB-599F-43BE-8BFA-C14CADB05D53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39FCA-FBA4-4B8A-9793-D395F15A3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38598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3AAB-599F-43BE-8BFA-C14CADB05D53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39FCA-FBA4-4B8A-9793-D395F15A3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7574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3AAB-599F-43BE-8BFA-C14CADB05D53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39FCA-FBA4-4B8A-9793-D395F15A3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87825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3AAB-599F-43BE-8BFA-C14CADB05D53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6339FCA-FBA4-4B8A-9793-D395F15A3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00383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3AAB-599F-43BE-8BFA-C14CADB05D53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6339FCA-FBA4-4B8A-9793-D395F15A3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9607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3AAB-599F-43BE-8BFA-C14CADB05D53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6339FCA-FBA4-4B8A-9793-D395F15A3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282061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3AAB-599F-43BE-8BFA-C14CADB05D53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6339FCA-FBA4-4B8A-9793-D395F15A3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10594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3AAB-599F-43BE-8BFA-C14CADB05D53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6339FCA-FBA4-4B8A-9793-D395F15A3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82711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3AAB-599F-43BE-8BFA-C14CADB05D53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6339FCA-FBA4-4B8A-9793-D395F15A3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70417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3AAB-599F-43BE-8BFA-C14CADB05D53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39FCA-FBA4-4B8A-9793-D395F15A3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857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3AAB-599F-43BE-8BFA-C14CADB05D53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39FCA-FBA4-4B8A-9793-D395F15A3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9222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3AAB-599F-43BE-8BFA-C14CADB05D53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39FCA-FBA4-4B8A-9793-D395F15A3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6357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3AAB-599F-43BE-8BFA-C14CADB05D53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39FCA-FBA4-4B8A-9793-D395F15A3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5100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3AAB-599F-43BE-8BFA-C14CADB05D53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39FCA-FBA4-4B8A-9793-D395F15A3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356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3AAB-599F-43BE-8BFA-C14CADB05D53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39FCA-FBA4-4B8A-9793-D395F15A3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062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3AAB-599F-43BE-8BFA-C14CADB05D53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39FCA-FBA4-4B8A-9793-D395F15A3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1242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3AAB-599F-43BE-8BFA-C14CADB05D53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39FCA-FBA4-4B8A-9793-D395F15A3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618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F3AAB-599F-43BE-8BFA-C14CADB05D53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39FCA-FBA4-4B8A-9793-D395F15A3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163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CFF3AAB-599F-43BE-8BFA-C14CADB05D53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39FCA-FBA4-4B8A-9793-D395F15A3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6368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F3AAB-599F-43BE-8BFA-C14CADB05D53}" type="datetimeFigureOut">
              <a:rPr kumimoji="1" lang="ja-JP" altLang="en-US" smtClean="0"/>
              <a:t>2019/7/23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6339FCA-FBA4-4B8A-9793-D395F15A3B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41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microsoft.com/office/2007/relationships/hdphoto" Target="../media/hdphoto5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microsoft.com/office/2007/relationships/hdphoto" Target="../media/hdphoto1.wdp"/><Relationship Id="rId7" Type="http://schemas.openxmlformats.org/officeDocument/2006/relationships/diagramColors" Target="../diagrams/colors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microsoft.com/office/2007/relationships/hdphoto" Target="../media/hdphoto2.wdp"/><Relationship Id="rId7" Type="http://schemas.openxmlformats.org/officeDocument/2006/relationships/diagramColors" Target="../diagrams/colors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microsoft.com/office/2007/relationships/hdphoto" Target="../media/hdphoto3.wdp"/><Relationship Id="rId7" Type="http://schemas.openxmlformats.org/officeDocument/2006/relationships/diagramColors" Target="../diagrams/colors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microsoft.com/office/2007/relationships/hdphoto" Target="../media/hdphoto4.wdp"/><Relationship Id="rId7" Type="http://schemas.openxmlformats.org/officeDocument/2006/relationships/diagramColors" Target="../diagrams/colors5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microsoft.com/office/2007/relationships/hdphoto" Target="../media/hdphoto4.wdp"/><Relationship Id="rId7" Type="http://schemas.openxmlformats.org/officeDocument/2006/relationships/diagramColors" Target="../diagrams/colors6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7">
            <a:extLst>
              <a:ext uri="{FF2B5EF4-FFF2-40B4-BE49-F238E27FC236}">
                <a16:creationId xmlns:a16="http://schemas.microsoft.com/office/drawing/2014/main" id="{57ABABA7-0420-4200-9B65-1C1967CE93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grpSp>
        <p:nvGrpSpPr>
          <p:cNvPr id="9" name="Group 9">
            <a:extLst>
              <a:ext uri="{FF2B5EF4-FFF2-40B4-BE49-F238E27FC236}">
                <a16:creationId xmlns:a16="http://schemas.microsoft.com/office/drawing/2014/main" id="{7A03E380-9CD1-4ABA-A763-9F9D252B89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6009967" y="0"/>
            <a:ext cx="6176982" cy="6853245"/>
            <a:chOff x="2487613" y="285750"/>
            <a:chExt cx="2428876" cy="5654676"/>
          </a:xfrm>
          <a:solidFill>
            <a:schemeClr val="bg2">
              <a:lumMod val="90000"/>
            </a:schemeClr>
          </a:solidFill>
        </p:grpSpPr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66E01B84-4C2B-4DE5-90C8-9C4001A75B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64CE5A7A-D5C5-4FE5-860C-0B5748FDEE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016A7D2A-6EEA-47B8-A763-7D82E41B3C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E758F6E7-6DEC-48D0-ACB1-E5E26B13E6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B56657FF-C027-42E7-859B-902929B6FA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79047F2A-5978-46C6-B3A2-54AAC2136B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F3BE8FD1-0A72-4640-AC7A-2E057273F8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752FC782-A372-4D11-B20D-958955E564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AA00B2F1-BEE2-444A-8249-C8E3212CA1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4" y="468286"/>
              <a:ext cx="1768475" cy="4262464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E7F5747E-514B-4CF7-B6B0-DAD7149097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931614BB-1593-40ED-8113-2BD1187055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2691871F-F15C-4E19-BC9C-78E5748D74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23" name="Freeform 6">
            <a:extLst>
              <a:ext uri="{FF2B5EF4-FFF2-40B4-BE49-F238E27FC236}">
                <a16:creationId xmlns:a16="http://schemas.microsoft.com/office/drawing/2014/main" id="{8576F020-8157-45CE-B1D9-6FA47AFEB4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1159566"/>
            <a:ext cx="7560245" cy="453886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81CF953A-FA8D-42E2-B113-84765B9CD2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788" y="1712710"/>
            <a:ext cx="5571178" cy="4220820"/>
          </a:xfrm>
        </p:spPr>
        <p:txBody>
          <a:bodyPr anchor="ctr">
            <a:normAutofit/>
          </a:bodyPr>
          <a:lstStyle/>
          <a:p>
            <a:pPr>
              <a:lnSpc>
                <a:spcPct val="200000"/>
              </a:lnSpc>
            </a:pPr>
            <a:r>
              <a:rPr kumimoji="1" lang="en-US" altLang="ja-JP" sz="6600" dirty="0">
                <a:solidFill>
                  <a:srgbClr val="FFFFFF"/>
                </a:solidFill>
              </a:rPr>
              <a:t>PBL</a:t>
            </a:r>
            <a:r>
              <a:rPr kumimoji="1" lang="ja-JP" altLang="en-US" sz="6600" dirty="0">
                <a:solidFill>
                  <a:srgbClr val="FFFFFF"/>
                </a:solidFill>
              </a:rPr>
              <a:t>成果発表</a:t>
            </a:r>
            <a:br>
              <a:rPr kumimoji="1" lang="en-US" altLang="ja-JP" dirty="0">
                <a:solidFill>
                  <a:srgbClr val="FFFFFF"/>
                </a:solidFill>
              </a:rPr>
            </a:br>
            <a:r>
              <a:rPr kumimoji="1" lang="en-US" altLang="ja-JP" dirty="0">
                <a:solidFill>
                  <a:srgbClr val="FFFFFF"/>
                </a:solidFill>
              </a:rPr>
              <a:t>					</a:t>
            </a:r>
            <a:r>
              <a:rPr kumimoji="1" lang="ja-JP" altLang="en-US" dirty="0">
                <a:solidFill>
                  <a:srgbClr val="FFFFFF"/>
                </a:solidFill>
              </a:rPr>
              <a:t>　　</a:t>
            </a:r>
            <a:r>
              <a:rPr kumimoji="1" lang="en-US" altLang="ja-JP" dirty="0">
                <a:solidFill>
                  <a:srgbClr val="FFFFFF"/>
                </a:solidFill>
              </a:rPr>
              <a:t>11</a:t>
            </a:r>
            <a:r>
              <a:rPr kumimoji="1" lang="ja-JP" altLang="en-US" dirty="0">
                <a:solidFill>
                  <a:srgbClr val="FFFFFF"/>
                </a:solidFill>
              </a:rPr>
              <a:t>班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8832293-C959-41DC-A283-9C83AC2E4E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12032" y="804334"/>
            <a:ext cx="3961174" cy="5249332"/>
          </a:xfrm>
        </p:spPr>
        <p:txBody>
          <a:bodyPr anchor="ctr">
            <a:normAutofit/>
          </a:bodyPr>
          <a:lstStyle/>
          <a:p>
            <a:r>
              <a:rPr kumimoji="1" lang="en-US" altLang="ja-JP" sz="2800" dirty="0">
                <a:solidFill>
                  <a:schemeClr val="tx1"/>
                </a:solidFill>
              </a:rPr>
              <a:t>2019311013</a:t>
            </a:r>
            <a:r>
              <a:rPr kumimoji="1" lang="ja-JP" altLang="en-US" sz="2800" dirty="0">
                <a:solidFill>
                  <a:schemeClr val="tx1"/>
                </a:solidFill>
              </a:rPr>
              <a:t>　岩本侑哉</a:t>
            </a:r>
            <a:endParaRPr kumimoji="1" lang="en-US" altLang="ja-JP" sz="2800" dirty="0">
              <a:solidFill>
                <a:schemeClr val="tx1"/>
              </a:solidFill>
            </a:endParaRPr>
          </a:p>
          <a:p>
            <a:r>
              <a:rPr lang="en-US" altLang="ja-JP" sz="2800" dirty="0">
                <a:solidFill>
                  <a:schemeClr val="tx1"/>
                </a:solidFill>
              </a:rPr>
              <a:t>2019311023</a:t>
            </a:r>
            <a:r>
              <a:rPr lang="ja-JP" altLang="en-US" sz="2800" dirty="0">
                <a:solidFill>
                  <a:schemeClr val="tx1"/>
                </a:solidFill>
              </a:rPr>
              <a:t>　小野航</a:t>
            </a:r>
          </a:p>
          <a:p>
            <a:r>
              <a:rPr lang="en-US" altLang="ja-JP" sz="2800" dirty="0">
                <a:solidFill>
                  <a:schemeClr val="tx1"/>
                </a:solidFill>
              </a:rPr>
              <a:t>2019311042</a:t>
            </a:r>
            <a:r>
              <a:rPr lang="ja-JP" altLang="en-US" sz="2800" dirty="0">
                <a:solidFill>
                  <a:schemeClr val="tx1"/>
                </a:solidFill>
              </a:rPr>
              <a:t>　佐竹辰海</a:t>
            </a:r>
            <a:endParaRPr lang="en-US" altLang="ja-JP" sz="2800" dirty="0">
              <a:solidFill>
                <a:schemeClr val="tx1"/>
              </a:solidFill>
            </a:endParaRPr>
          </a:p>
          <a:p>
            <a:r>
              <a:rPr lang="en-US" altLang="ja-JP" sz="2800" dirty="0">
                <a:solidFill>
                  <a:schemeClr val="tx1"/>
                </a:solidFill>
              </a:rPr>
              <a:t>2019311082</a:t>
            </a:r>
            <a:r>
              <a:rPr lang="ja-JP" altLang="en-US" sz="2800" dirty="0">
                <a:solidFill>
                  <a:schemeClr val="tx1"/>
                </a:solidFill>
              </a:rPr>
              <a:t>　宮地謙吾</a:t>
            </a:r>
            <a:endParaRPr lang="en-US" altLang="ja-JP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9581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6AFD431-09B7-42CA-BF39-9FE5DBE537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711C96E-3D2D-48C8-AAB9-C1CB02D1D5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6009967" y="0"/>
            <a:ext cx="6176982" cy="6853245"/>
            <a:chOff x="2487613" y="285750"/>
            <a:chExt cx="2428876" cy="5654676"/>
          </a:xfrm>
          <a:solidFill>
            <a:schemeClr val="tx2">
              <a:lumMod val="90000"/>
            </a:schemeClr>
          </a:solidFill>
        </p:grpSpPr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0D18AF42-7CD5-4754-91D4-1BE53B5D14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A28C8F1A-9407-4D67-8250-D8923BC6DD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5CE0A2B0-F7F1-442C-A287-CD6F729E28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9E69CFA3-AE12-4EAF-A3A1-564BEEFEFA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ECB64037-2AE8-4CA9-AD8E-7ACC8618FB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8D319B10-EE8E-453F-A137-D7EEFA2089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3283F486-509C-4A42-8EED-794A991D2F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EBBFBB12-E756-4386-9C17-CA57438389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7ADD0E7E-F4A6-4B3F-8A2F-BCBFAFBA2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4" y="468286"/>
              <a:ext cx="1768475" cy="4262464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C19FCFB7-5E71-4197-8EC7-2ACB6DB028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EAA533FE-4903-48DD-A921-421A9C44AF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54CC5D8E-0D6C-4021-B84E-5D6182C0E1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70B7A58F-226D-4CA6-8C54-7F70A10538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9756" y="1159566"/>
            <a:ext cx="3662939" cy="4568264"/>
          </a:xfrm>
        </p:spPr>
        <p:txBody>
          <a:bodyPr anchor="ctr">
            <a:normAutofit/>
          </a:bodyPr>
          <a:lstStyle/>
          <a:p>
            <a:r>
              <a:rPr kumimoji="1" lang="ja-JP" altLang="en-US">
                <a:solidFill>
                  <a:schemeClr val="bg1">
                    <a:lumMod val="95000"/>
                    <a:lumOff val="5000"/>
                  </a:schemeClr>
                </a:solidFill>
              </a:rPr>
              <a:t>アプリ作成計画</a:t>
            </a:r>
          </a:p>
        </p:txBody>
      </p:sp>
      <p:sp>
        <p:nvSpPr>
          <p:cNvPr id="24" name="Freeform 6">
            <a:extLst>
              <a:ext uri="{FF2B5EF4-FFF2-40B4-BE49-F238E27FC236}">
                <a16:creationId xmlns:a16="http://schemas.microsoft.com/office/drawing/2014/main" id="{E7D63BAB-D0DB-4F66-92F9-4D2E0A2E5A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643468"/>
            <a:ext cx="7560245" cy="5571066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7C7B6E8-9250-4959-B2C7-842C297BAC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310" y="1286934"/>
            <a:ext cx="5292436" cy="4284134"/>
          </a:xfrm>
        </p:spPr>
        <p:txBody>
          <a:bodyPr anchor="ctr">
            <a:normAutofit/>
          </a:bodyPr>
          <a:lstStyle/>
          <a:p>
            <a:r>
              <a:rPr lang="ja-JP" altLang="en-US" sz="2800" dirty="0">
                <a:solidFill>
                  <a:srgbClr val="FFFFFF"/>
                </a:solidFill>
              </a:rPr>
              <a:t>発想：</a:t>
            </a:r>
            <a:r>
              <a:rPr lang="en-US" altLang="ja-JP" sz="2800" dirty="0">
                <a:solidFill>
                  <a:srgbClr val="FFFFFF"/>
                </a:solidFill>
              </a:rPr>
              <a:t>2</a:t>
            </a:r>
            <a:r>
              <a:rPr lang="ja-JP" altLang="en-US" sz="2800" dirty="0">
                <a:solidFill>
                  <a:srgbClr val="FFFFFF"/>
                </a:solidFill>
              </a:rPr>
              <a:t>年生の先輩方の</a:t>
            </a:r>
            <a:r>
              <a:rPr kumimoji="1" lang="en-US" altLang="ja-JP" sz="2800" dirty="0">
                <a:solidFill>
                  <a:srgbClr val="FFFFFF"/>
                </a:solidFill>
              </a:rPr>
              <a:t>RPG</a:t>
            </a:r>
            <a:r>
              <a:rPr kumimoji="1" lang="ja-JP" altLang="en-US" sz="2800" dirty="0">
                <a:solidFill>
                  <a:srgbClr val="FFFFFF"/>
                </a:solidFill>
              </a:rPr>
              <a:t>アプリが印象的であった。</a:t>
            </a:r>
            <a:endParaRPr kumimoji="1" lang="en-US" altLang="ja-JP" sz="2800" dirty="0">
              <a:solidFill>
                <a:srgbClr val="FFFFFF"/>
              </a:solidFill>
            </a:endParaRPr>
          </a:p>
          <a:p>
            <a:pPr lvl="1"/>
            <a:r>
              <a:rPr kumimoji="1" lang="ja-JP" altLang="en-US" sz="2800" dirty="0">
                <a:solidFill>
                  <a:srgbClr val="FFFFFF"/>
                </a:solidFill>
              </a:rPr>
              <a:t>同じようなジャンルで面白いゲームが作れないか？</a:t>
            </a:r>
            <a:endParaRPr kumimoji="1" lang="en-US" altLang="ja-JP" sz="2800" dirty="0">
              <a:solidFill>
                <a:srgbClr val="FFFFFF"/>
              </a:solidFill>
            </a:endParaRPr>
          </a:p>
          <a:p>
            <a:pPr lvl="2"/>
            <a:r>
              <a:rPr lang="ja-JP" altLang="en-US" sz="3200" dirty="0">
                <a:solidFill>
                  <a:srgbClr val="FFFFFF"/>
                </a:solidFill>
              </a:rPr>
              <a:t>不思議のダンジョンを作ろう！</a:t>
            </a:r>
            <a:endParaRPr lang="en-US" altLang="ja-JP" sz="3200" dirty="0">
              <a:solidFill>
                <a:srgbClr val="FFFFFF"/>
              </a:solidFill>
            </a:endParaRPr>
          </a:p>
          <a:p>
            <a:pPr lvl="1"/>
            <a:endParaRPr kumimoji="1" lang="en-US" altLang="ja-JP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5226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C15EFA-5F0D-4E95-84A3-BDAD5CB73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不思議のダンジョンとは？</a:t>
            </a:r>
          </a:p>
        </p:txBody>
      </p:sp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F6FD9608-6A86-44FF-8353-5EF3CC9DA9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087" y="2208565"/>
            <a:ext cx="4271357" cy="3201635"/>
          </a:xfr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2D5899-D6BF-47CF-AC88-C35FA1D9467A}"/>
              </a:ext>
            </a:extLst>
          </p:cNvPr>
          <p:cNvSpPr txBox="1"/>
          <p:nvPr/>
        </p:nvSpPr>
        <p:spPr>
          <a:xfrm>
            <a:off x="4886404" y="5569459"/>
            <a:ext cx="128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©</a:t>
            </a:r>
            <a:r>
              <a:rPr kumimoji="1" lang="ja-JP" altLang="en-US" dirty="0"/>
              <a:t>ファミ通</a:t>
            </a:r>
          </a:p>
        </p:txBody>
      </p:sp>
      <p:pic>
        <p:nvPicPr>
          <p:cNvPr id="8" name="図 7" descr="電子機器 が含まれている画像&#10;&#10;自動的に生成された説明">
            <a:extLst>
              <a:ext uri="{FF2B5EF4-FFF2-40B4-BE49-F238E27FC236}">
                <a16:creationId xmlns:a16="http://schemas.microsoft.com/office/drawing/2014/main" id="{09244742-FFD8-4D56-8E86-580862BDEA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0214" y="2159278"/>
            <a:ext cx="4346218" cy="3300207"/>
          </a:xfrm>
          <a:prstGeom prst="rect">
            <a:avLst/>
          </a:prstGeom>
        </p:spPr>
      </p:pic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ABD030D9-3230-42DB-A019-EA4D74A62E7D}"/>
              </a:ext>
            </a:extLst>
          </p:cNvPr>
          <p:cNvSpPr/>
          <p:nvPr/>
        </p:nvSpPr>
        <p:spPr>
          <a:xfrm>
            <a:off x="10026144" y="5571238"/>
            <a:ext cx="1050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ja-JP" dirty="0"/>
              <a:t>©</a:t>
            </a:r>
            <a:r>
              <a:rPr kumimoji="1" lang="ja-JP" altLang="en-US" dirty="0"/>
              <a:t>任天堂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1AFA898-0B27-4338-B457-4C97D2531717}"/>
              </a:ext>
            </a:extLst>
          </p:cNvPr>
          <p:cNvSpPr txBox="1"/>
          <p:nvPr/>
        </p:nvSpPr>
        <p:spPr>
          <a:xfrm>
            <a:off x="2765039" y="1546397"/>
            <a:ext cx="2389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/>
              <a:t>風来のシレン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F9E68B1-0579-48CF-8BF7-AE5BAB21C77E}"/>
              </a:ext>
            </a:extLst>
          </p:cNvPr>
          <p:cNvSpPr txBox="1"/>
          <p:nvPr/>
        </p:nvSpPr>
        <p:spPr>
          <a:xfrm>
            <a:off x="6480163" y="1508919"/>
            <a:ext cx="4846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/>
              <a:t>ポケモン不思議のダンジョン</a:t>
            </a:r>
          </a:p>
        </p:txBody>
      </p:sp>
    </p:spTree>
    <p:extLst>
      <p:ext uri="{BB962C8B-B14F-4D97-AF65-F5344CB8AC3E}">
        <p14:creationId xmlns:p14="http://schemas.microsoft.com/office/powerpoint/2010/main" val="3336000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3F4C104D-5F30-4811-9376-566B26E471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47C15EFA-5F0D-4E95-84A3-BDAD5CB73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24" y="645106"/>
            <a:ext cx="3650279" cy="1259894"/>
          </a:xfrm>
        </p:spPr>
        <p:txBody>
          <a:bodyPr>
            <a:normAutofit/>
          </a:bodyPr>
          <a:lstStyle/>
          <a:p>
            <a:r>
              <a:rPr lang="ja-JP" altLang="en-US" dirty="0"/>
              <a:t>作成手順</a:t>
            </a:r>
            <a:endParaRPr kumimoji="1" lang="ja-JP" alt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815E34B-5D02-4E01-A936-E8E1C0AB6F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5" name="コンテンツ プレースホルダー 11">
            <a:extLst>
              <a:ext uri="{FF2B5EF4-FFF2-40B4-BE49-F238E27FC236}">
                <a16:creationId xmlns:a16="http://schemas.microsoft.com/office/drawing/2014/main" id="{7DB32513-3684-479A-9D26-BA138FB700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346" y="640080"/>
            <a:ext cx="5359971" cy="5252773"/>
          </a:xfrm>
          <a:prstGeom prst="rect">
            <a:avLst/>
          </a:prstGeom>
        </p:spPr>
      </p:pic>
      <p:sp>
        <p:nvSpPr>
          <p:cNvPr id="24" name="Freeform 11">
            <a:extLst>
              <a:ext uri="{FF2B5EF4-FFF2-40B4-BE49-F238E27FC236}">
                <a16:creationId xmlns:a16="http://schemas.microsoft.com/office/drawing/2014/main" id="{7DE3414B-B032-4710-A468-D3285E38C5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コンテンツ プレースホルダー 13">
            <a:extLst>
              <a:ext uri="{FF2B5EF4-FFF2-40B4-BE49-F238E27FC236}">
                <a16:creationId xmlns:a16="http://schemas.microsoft.com/office/drawing/2014/main" id="{D4FA0A8E-4D8E-4388-AB7E-A9F47717E0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017" y="1743075"/>
            <a:ext cx="4595908" cy="3777622"/>
          </a:xfrm>
        </p:spPr>
        <p:txBody>
          <a:bodyPr>
            <a:normAutofit/>
          </a:bodyPr>
          <a:lstStyle/>
          <a:p>
            <a:r>
              <a:rPr lang="en-US" altLang="ja-JP" sz="2800" dirty="0"/>
              <a:t>RPG</a:t>
            </a:r>
            <a:r>
              <a:rPr lang="ja-JP" altLang="en-US" sz="2800" dirty="0"/>
              <a:t>を</a:t>
            </a:r>
            <a:r>
              <a:rPr lang="en-US" altLang="ja-JP" sz="2800" dirty="0"/>
              <a:t>Web</a:t>
            </a:r>
            <a:r>
              <a:rPr lang="ja-JP" altLang="en-US" sz="2800" dirty="0"/>
              <a:t>上のチュートリアルを参考に作成</a:t>
            </a:r>
            <a:endParaRPr lang="en-US" altLang="ja-JP" sz="2800" dirty="0"/>
          </a:p>
          <a:p>
            <a:r>
              <a:rPr lang="ja-JP" altLang="en-US" sz="2800" dirty="0"/>
              <a:t>マップからマップへの移動をランダムにし、ステージが進むごとに敵が強くなる。</a:t>
            </a:r>
            <a:endParaRPr lang="en-US" altLang="ja-JP" sz="2800" dirty="0"/>
          </a:p>
          <a:p>
            <a:r>
              <a:rPr lang="ja-JP" altLang="en-US" sz="2800" dirty="0"/>
              <a:t>無限に遊べるように</a:t>
            </a:r>
          </a:p>
        </p:txBody>
      </p:sp>
    </p:spTree>
    <p:extLst>
      <p:ext uri="{BB962C8B-B14F-4D97-AF65-F5344CB8AC3E}">
        <p14:creationId xmlns:p14="http://schemas.microsoft.com/office/powerpoint/2010/main" val="3719614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59C671B-1B22-4141-A9C0-2E7941FDA7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" y="228600"/>
            <a:ext cx="2851523" cy="6638625"/>
            <a:chOff x="2487613" y="285750"/>
            <a:chExt cx="2428875" cy="5654676"/>
          </a:xfrm>
        </p:grpSpPr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7B2F5A4B-FA0F-4625-82F7-1D3F11281B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9ACB0BAE-722F-4C91-8C2A-44EF768E83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C3AC4D9F-59AC-421A-9FF3-C936CEC439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797BCE03-677D-4D65-A4D1-1FD721DD5D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D007E5D0-0B4E-4094-988C-9917146C2D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024DB804-C06B-4A0A-AC43-6BCCB7D760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B51DC17A-305E-486E-A527-5E8068E9EF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B6CCA716-6D46-4523-BF96-FF1B0C5464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8" name="Freeform 19">
              <a:extLst>
                <a:ext uri="{FF2B5EF4-FFF2-40B4-BE49-F238E27FC236}">
                  <a16:creationId xmlns:a16="http://schemas.microsoft.com/office/drawing/2014/main" id="{E632B09A-D30C-4268-B28B-ACD6127630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19" name="Freeform 20">
              <a:extLst>
                <a:ext uri="{FF2B5EF4-FFF2-40B4-BE49-F238E27FC236}">
                  <a16:creationId xmlns:a16="http://schemas.microsoft.com/office/drawing/2014/main" id="{5FC839A4-228B-4EC0-8AF4-D8E38ECE67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0" name="Freeform 21">
              <a:extLst>
                <a:ext uri="{FF2B5EF4-FFF2-40B4-BE49-F238E27FC236}">
                  <a16:creationId xmlns:a16="http://schemas.microsoft.com/office/drawing/2014/main" id="{A8FFB1A1-5BB5-4551-87CD-F3365E6FE9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1" name="Freeform 22">
              <a:extLst>
                <a:ext uri="{FF2B5EF4-FFF2-40B4-BE49-F238E27FC236}">
                  <a16:creationId xmlns:a16="http://schemas.microsoft.com/office/drawing/2014/main" id="{D05AF173-8E70-41FA-9254-DF9AC3DDA2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D56A4CE-A3F4-4CFF-9A65-C029AC17B7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24" name="Freeform 27">
              <a:extLst>
                <a:ext uri="{FF2B5EF4-FFF2-40B4-BE49-F238E27FC236}">
                  <a16:creationId xmlns:a16="http://schemas.microsoft.com/office/drawing/2014/main" id="{DF669161-0B30-4C76-96BF-962027487D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5" name="Freeform 28">
              <a:extLst>
                <a:ext uri="{FF2B5EF4-FFF2-40B4-BE49-F238E27FC236}">
                  <a16:creationId xmlns:a16="http://schemas.microsoft.com/office/drawing/2014/main" id="{A5232353-CF7C-44DD-8BEE-1C8FF54CDD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6" name="Freeform 29">
              <a:extLst>
                <a:ext uri="{FF2B5EF4-FFF2-40B4-BE49-F238E27FC236}">
                  <a16:creationId xmlns:a16="http://schemas.microsoft.com/office/drawing/2014/main" id="{AEA6CAE2-8741-4E88-A632-69C2B2EC58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7" name="Freeform 30">
              <a:extLst>
                <a:ext uri="{FF2B5EF4-FFF2-40B4-BE49-F238E27FC236}">
                  <a16:creationId xmlns:a16="http://schemas.microsoft.com/office/drawing/2014/main" id="{014AC37D-4388-4AE6-9D4D-CCD99A608C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8" name="Freeform 31">
              <a:extLst>
                <a:ext uri="{FF2B5EF4-FFF2-40B4-BE49-F238E27FC236}">
                  <a16:creationId xmlns:a16="http://schemas.microsoft.com/office/drawing/2014/main" id="{7FE084B0-333E-4F7C-83F1-F7D132527D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9" name="Freeform 32">
              <a:extLst>
                <a:ext uri="{FF2B5EF4-FFF2-40B4-BE49-F238E27FC236}">
                  <a16:creationId xmlns:a16="http://schemas.microsoft.com/office/drawing/2014/main" id="{FDCFCB98-2E3A-4227-823C-80489BB284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0" name="Freeform 33">
              <a:extLst>
                <a:ext uri="{FF2B5EF4-FFF2-40B4-BE49-F238E27FC236}">
                  <a16:creationId xmlns:a16="http://schemas.microsoft.com/office/drawing/2014/main" id="{252F94DE-A6A3-4463-BE05-34281F1C87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1" name="Freeform 34">
              <a:extLst>
                <a:ext uri="{FF2B5EF4-FFF2-40B4-BE49-F238E27FC236}">
                  <a16:creationId xmlns:a16="http://schemas.microsoft.com/office/drawing/2014/main" id="{16EA21FA-886F-43CF-9D44-C1342F3055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2" name="Freeform 35">
              <a:extLst>
                <a:ext uri="{FF2B5EF4-FFF2-40B4-BE49-F238E27FC236}">
                  <a16:creationId xmlns:a16="http://schemas.microsoft.com/office/drawing/2014/main" id="{88C821A5-BCF7-47FE-894F-0ADC5FDB28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3" name="Freeform 36">
              <a:extLst>
                <a:ext uri="{FF2B5EF4-FFF2-40B4-BE49-F238E27FC236}">
                  <a16:creationId xmlns:a16="http://schemas.microsoft.com/office/drawing/2014/main" id="{F8337ECE-206A-472E-AFC4-0F230C91E8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4" name="Freeform 37">
              <a:extLst>
                <a:ext uri="{FF2B5EF4-FFF2-40B4-BE49-F238E27FC236}">
                  <a16:creationId xmlns:a16="http://schemas.microsoft.com/office/drawing/2014/main" id="{90BB2EC4-D043-4B43-87E7-723A787EE8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35" name="Freeform 38">
              <a:extLst>
                <a:ext uri="{FF2B5EF4-FFF2-40B4-BE49-F238E27FC236}">
                  <a16:creationId xmlns:a16="http://schemas.microsoft.com/office/drawing/2014/main" id="{04013015-AF71-47BC-BE4D-ED9EFA24FF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71B30B18-D920-4E3E-B931-1F310244C1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Freeform 11">
            <a:extLst>
              <a:ext uri="{FF2B5EF4-FFF2-40B4-BE49-F238E27FC236}">
                <a16:creationId xmlns:a16="http://schemas.microsoft.com/office/drawing/2014/main" id="{C70EF50A-66E6-460A-8AF9-47A10D0D99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E612726-6AD2-4BFC-B44A-BA092E156C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40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84B9C2C-FD52-48EF-8BDE-720C5030FE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37129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5" name="Freeform 11">
            <a:extLst>
              <a:ext uri="{FF2B5EF4-FFF2-40B4-BE49-F238E27FC236}">
                <a16:creationId xmlns:a16="http://schemas.microsoft.com/office/drawing/2014/main" id="{A1DE0485-65C8-4D95-9B34-C55884FC27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4" name="コンテンツ プレースホルダー 11">
            <a:extLst>
              <a:ext uri="{FF2B5EF4-FFF2-40B4-BE49-F238E27FC236}">
                <a16:creationId xmlns:a16="http://schemas.microsoft.com/office/drawing/2014/main" id="{8D8F5673-949A-4023-A30A-8B06F135A3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2440" y="132784"/>
            <a:ext cx="1851702" cy="1814668"/>
          </a:xfrm>
          <a:prstGeom prst="rect">
            <a:avLst/>
          </a:prstGeom>
        </p:spPr>
      </p:pic>
      <p:pic>
        <p:nvPicPr>
          <p:cNvPr id="36" name="コンテンツ プレースホルダー 11">
            <a:extLst>
              <a:ext uri="{FF2B5EF4-FFF2-40B4-BE49-F238E27FC236}">
                <a16:creationId xmlns:a16="http://schemas.microsoft.com/office/drawing/2014/main" id="{800AEBE8-0A37-4DB4-BFFA-C17FCDBF66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0582" y="3809744"/>
            <a:ext cx="1851702" cy="1814668"/>
          </a:xfrm>
          <a:prstGeom prst="rect">
            <a:avLst/>
          </a:prstGeom>
        </p:spPr>
      </p:pic>
      <p:pic>
        <p:nvPicPr>
          <p:cNvPr id="38" name="コンテンツ プレースホルダー 11">
            <a:extLst>
              <a:ext uri="{FF2B5EF4-FFF2-40B4-BE49-F238E27FC236}">
                <a16:creationId xmlns:a16="http://schemas.microsoft.com/office/drawing/2014/main" id="{F0C4426A-596D-41DB-BE39-66B3FE1E85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2440" y="3766580"/>
            <a:ext cx="1851702" cy="1814668"/>
          </a:xfrm>
          <a:prstGeom prst="rect">
            <a:avLst/>
          </a:prstGeom>
        </p:spPr>
      </p:pic>
      <p:pic>
        <p:nvPicPr>
          <p:cNvPr id="40" name="コンテンツ プレースホルダー 11">
            <a:extLst>
              <a:ext uri="{FF2B5EF4-FFF2-40B4-BE49-F238E27FC236}">
                <a16:creationId xmlns:a16="http://schemas.microsoft.com/office/drawing/2014/main" id="{DA53E179-6F63-43F8-9E6D-59E91D94B43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8817" y="3766580"/>
            <a:ext cx="1851702" cy="1814668"/>
          </a:xfrm>
          <a:prstGeom prst="rect">
            <a:avLst/>
          </a:prstGeom>
        </p:spPr>
      </p:pic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9D7265B6-FCC9-4A1A-91C6-0020C1B71050}"/>
              </a:ext>
            </a:extLst>
          </p:cNvPr>
          <p:cNvCxnSpPr>
            <a:cxnSpLocks/>
            <a:stCxn id="4" idx="2"/>
            <a:endCxn id="38" idx="0"/>
          </p:cNvCxnSpPr>
          <p:nvPr/>
        </p:nvCxnSpPr>
        <p:spPr>
          <a:xfrm>
            <a:off x="6658291" y="1947452"/>
            <a:ext cx="0" cy="1819128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6D264E8A-981D-4350-8DC6-9F538639AA70}"/>
              </a:ext>
            </a:extLst>
          </p:cNvPr>
          <p:cNvCxnSpPr>
            <a:cxnSpLocks/>
            <a:stCxn id="4" idx="2"/>
            <a:endCxn id="36" idx="0"/>
          </p:cNvCxnSpPr>
          <p:nvPr/>
        </p:nvCxnSpPr>
        <p:spPr>
          <a:xfrm flipH="1">
            <a:off x="2966433" y="1947452"/>
            <a:ext cx="3691858" cy="1862292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A5EB8C41-B906-4A0C-9205-876D90DBC1C5}"/>
              </a:ext>
            </a:extLst>
          </p:cNvPr>
          <p:cNvCxnSpPr>
            <a:cxnSpLocks/>
            <a:stCxn id="4" idx="2"/>
            <a:endCxn id="40" idx="0"/>
          </p:cNvCxnSpPr>
          <p:nvPr/>
        </p:nvCxnSpPr>
        <p:spPr>
          <a:xfrm>
            <a:off x="6658291" y="1947452"/>
            <a:ext cx="3696377" cy="1819128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C8B00F14-0AFB-455F-B8D8-2EA33329E4A8}"/>
              </a:ext>
            </a:extLst>
          </p:cNvPr>
          <p:cNvSpPr txBox="1"/>
          <p:nvPr/>
        </p:nvSpPr>
        <p:spPr>
          <a:xfrm>
            <a:off x="4410508" y="2199736"/>
            <a:ext cx="472536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600" dirty="0">
                <a:latin typeface="07やさしさゴシックボールド" panose="02000600000000000000" pitchFamily="2" charset="-128"/>
                <a:ea typeface="07やさしさゴシックボールド" panose="02000600000000000000" pitchFamily="2" charset="-128"/>
              </a:rPr>
              <a:t>ランダム性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6F551C36-390E-4C02-89A2-811382BD6007}"/>
              </a:ext>
            </a:extLst>
          </p:cNvPr>
          <p:cNvSpPr txBox="1"/>
          <p:nvPr/>
        </p:nvSpPr>
        <p:spPr>
          <a:xfrm>
            <a:off x="7439409" y="-13351"/>
            <a:ext cx="47253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dirty="0">
                <a:latin typeface="07やさしさゴシックボールド" panose="02000600000000000000" pitchFamily="2" charset="-128"/>
                <a:ea typeface="07やさしさゴシックボールド" panose="02000600000000000000" pitchFamily="2" charset="-128"/>
              </a:rPr>
              <a:t>現在の階層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CC7D501A-6DE8-4DF8-91DA-15FD5469FC38}"/>
              </a:ext>
            </a:extLst>
          </p:cNvPr>
          <p:cNvSpPr txBox="1"/>
          <p:nvPr/>
        </p:nvSpPr>
        <p:spPr>
          <a:xfrm>
            <a:off x="5185835" y="5691189"/>
            <a:ext cx="47253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dirty="0">
                <a:latin typeface="07やさしさゴシックボールド" panose="02000600000000000000" pitchFamily="2" charset="-128"/>
                <a:ea typeface="07やさしさゴシックボールド" panose="02000600000000000000" pitchFamily="2" charset="-128"/>
              </a:rPr>
              <a:t>次の階層</a:t>
            </a:r>
          </a:p>
        </p:txBody>
      </p:sp>
    </p:spTree>
    <p:extLst>
      <p:ext uri="{BB962C8B-B14F-4D97-AF65-F5344CB8AC3E}">
        <p14:creationId xmlns:p14="http://schemas.microsoft.com/office/powerpoint/2010/main" val="3840850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9">
            <a:extLst>
              <a:ext uri="{FF2B5EF4-FFF2-40B4-BE49-F238E27FC236}">
                <a16:creationId xmlns:a16="http://schemas.microsoft.com/office/drawing/2014/main" id="{A3D9AEEE-1CCD-43C0-BA3E-16D60A6E23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059079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52133321-D014-4F79-9EA9-583B11D4A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0627" y="1914328"/>
            <a:ext cx="2454052" cy="3029344"/>
          </a:xfrm>
        </p:spPr>
        <p:txBody>
          <a:bodyPr>
            <a:noAutofit/>
          </a:bodyPr>
          <a:lstStyle/>
          <a:p>
            <a:r>
              <a:rPr kumimoji="1" lang="en-US" altLang="ja-JP" sz="5400" dirty="0">
                <a:solidFill>
                  <a:schemeClr val="bg1"/>
                </a:solidFill>
              </a:rPr>
              <a:t>PBL</a:t>
            </a:r>
            <a:r>
              <a:rPr kumimoji="1" lang="ja-JP" altLang="en-US" sz="5400" dirty="0">
                <a:solidFill>
                  <a:schemeClr val="bg1"/>
                </a:solidFill>
              </a:rPr>
              <a:t>の時間に学んだこと</a:t>
            </a:r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60F880A6-33D3-4EEC-A780-B73559B9F2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-159" y="3179901"/>
            <a:ext cx="1098194" cy="514066"/>
          </a:xfrm>
          <a:custGeom>
            <a:avLst/>
            <a:gdLst>
              <a:gd name="connsiteX0" fmla="*/ 10000 w 10044"/>
              <a:gd name="connsiteY0" fmla="*/ 4701 h 9966"/>
              <a:gd name="connsiteX1" fmla="*/ 8559 w 10044"/>
              <a:gd name="connsiteY1" fmla="*/ 188 h 9966"/>
              <a:gd name="connsiteX2" fmla="*/ 8527 w 10044"/>
              <a:gd name="connsiteY2" fmla="*/ 94 h 9966"/>
              <a:gd name="connsiteX3" fmla="*/ 8438 w 10044"/>
              <a:gd name="connsiteY3" fmla="*/ 0 h 9966"/>
              <a:gd name="connsiteX4" fmla="*/ 7867 w 10044"/>
              <a:gd name="connsiteY4" fmla="*/ 0 h 9966"/>
              <a:gd name="connsiteX5" fmla="*/ 0 w 10044"/>
              <a:gd name="connsiteY5" fmla="*/ 70 h 9966"/>
              <a:gd name="connsiteX6" fmla="*/ 3132 w 10044"/>
              <a:gd name="connsiteY6" fmla="*/ 9763 h 9966"/>
              <a:gd name="connsiteX7" fmla="*/ 7867 w 10044"/>
              <a:gd name="connsiteY7" fmla="*/ 9966 h 9966"/>
              <a:gd name="connsiteX8" fmla="*/ 8438 w 10044"/>
              <a:gd name="connsiteY8" fmla="*/ 9966 h 9966"/>
              <a:gd name="connsiteX9" fmla="*/ 8527 w 10044"/>
              <a:gd name="connsiteY9" fmla="*/ 9872 h 9966"/>
              <a:gd name="connsiteX10" fmla="*/ 8559 w 10044"/>
              <a:gd name="connsiteY10" fmla="*/ 9778 h 9966"/>
              <a:gd name="connsiteX11" fmla="*/ 10000 w 10044"/>
              <a:gd name="connsiteY11" fmla="*/ 5265 h 9966"/>
              <a:gd name="connsiteX12" fmla="*/ 10000 w 10044"/>
              <a:gd name="connsiteY12" fmla="*/ 4701 h 9966"/>
              <a:gd name="connsiteX0" fmla="*/ 6839 w 6883"/>
              <a:gd name="connsiteY0" fmla="*/ 4885 h 10168"/>
              <a:gd name="connsiteX1" fmla="*/ 5405 w 6883"/>
              <a:gd name="connsiteY1" fmla="*/ 357 h 10168"/>
              <a:gd name="connsiteX2" fmla="*/ 5373 w 6883"/>
              <a:gd name="connsiteY2" fmla="*/ 262 h 10168"/>
              <a:gd name="connsiteX3" fmla="*/ 5284 w 6883"/>
              <a:gd name="connsiteY3" fmla="*/ 168 h 10168"/>
              <a:gd name="connsiteX4" fmla="*/ 4716 w 6883"/>
              <a:gd name="connsiteY4" fmla="*/ 168 h 10168"/>
              <a:gd name="connsiteX5" fmla="*/ 50 w 6883"/>
              <a:gd name="connsiteY5" fmla="*/ 0 h 10168"/>
              <a:gd name="connsiteX6" fmla="*/ 1 w 6883"/>
              <a:gd name="connsiteY6" fmla="*/ 9964 h 10168"/>
              <a:gd name="connsiteX7" fmla="*/ 4716 w 6883"/>
              <a:gd name="connsiteY7" fmla="*/ 10168 h 10168"/>
              <a:gd name="connsiteX8" fmla="*/ 5284 w 6883"/>
              <a:gd name="connsiteY8" fmla="*/ 10168 h 10168"/>
              <a:gd name="connsiteX9" fmla="*/ 5373 w 6883"/>
              <a:gd name="connsiteY9" fmla="*/ 10074 h 10168"/>
              <a:gd name="connsiteX10" fmla="*/ 5405 w 6883"/>
              <a:gd name="connsiteY10" fmla="*/ 9979 h 10168"/>
              <a:gd name="connsiteX11" fmla="*/ 6839 w 6883"/>
              <a:gd name="connsiteY11" fmla="*/ 5451 h 10168"/>
              <a:gd name="connsiteX12" fmla="*/ 6839 w 6883"/>
              <a:gd name="connsiteY12" fmla="*/ 4885 h 10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883" h="10168">
                <a:moveTo>
                  <a:pt x="6839" y="4885"/>
                </a:moveTo>
                <a:lnTo>
                  <a:pt x="5405" y="357"/>
                </a:lnTo>
                <a:cubicBezTo>
                  <a:pt x="5395" y="325"/>
                  <a:pt x="5383" y="294"/>
                  <a:pt x="5373" y="262"/>
                </a:cubicBezTo>
                <a:cubicBezTo>
                  <a:pt x="5344" y="168"/>
                  <a:pt x="5314" y="168"/>
                  <a:pt x="5284" y="168"/>
                </a:cubicBezTo>
                <a:lnTo>
                  <a:pt x="4716" y="168"/>
                </a:lnTo>
                <a:lnTo>
                  <a:pt x="50" y="0"/>
                </a:lnTo>
                <a:cubicBezTo>
                  <a:pt x="59" y="3322"/>
                  <a:pt x="-8" y="6643"/>
                  <a:pt x="1" y="9964"/>
                </a:cubicBezTo>
                <a:lnTo>
                  <a:pt x="4716" y="10168"/>
                </a:lnTo>
                <a:lnTo>
                  <a:pt x="5284" y="10168"/>
                </a:lnTo>
                <a:cubicBezTo>
                  <a:pt x="5314" y="10168"/>
                  <a:pt x="5344" y="10074"/>
                  <a:pt x="5373" y="10074"/>
                </a:cubicBezTo>
                <a:cubicBezTo>
                  <a:pt x="5373" y="9979"/>
                  <a:pt x="5405" y="9979"/>
                  <a:pt x="5405" y="9979"/>
                </a:cubicBezTo>
                <a:lnTo>
                  <a:pt x="6839" y="5451"/>
                </a:lnTo>
                <a:cubicBezTo>
                  <a:pt x="6898" y="5262"/>
                  <a:pt x="6898" y="5074"/>
                  <a:pt x="6839" y="48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 useBgFill="1">
        <p:nvSpPr>
          <p:cNvPr id="13" name="Rectangle 13">
            <a:extLst>
              <a:ext uri="{FF2B5EF4-FFF2-40B4-BE49-F238E27FC236}">
                <a16:creationId xmlns:a16="http://schemas.microsoft.com/office/drawing/2014/main" id="{2C6246ED-0535-4496-A8F6-1E80CC4EB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95736" y="0"/>
            <a:ext cx="739626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コンテンツ プレースホルダー 2">
            <a:extLst>
              <a:ext uri="{FF2B5EF4-FFF2-40B4-BE49-F238E27FC236}">
                <a16:creationId xmlns:a16="http://schemas.microsoft.com/office/drawing/2014/main" id="{9F105C19-4A04-4284-A1AD-56B55F6D42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2620496"/>
              </p:ext>
            </p:extLst>
          </p:nvPr>
        </p:nvGraphicFramePr>
        <p:xfrm>
          <a:off x="4713144" y="641551"/>
          <a:ext cx="6832212" cy="52647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16807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35879851-1A1D-4246-AAA1-C484E85833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418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図 3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D51170B8-6BAE-4D8F-99BA-AF32EBD65DE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16"/>
          <a:stretch/>
        </p:blipFill>
        <p:spPr>
          <a:xfrm>
            <a:off x="-8825" y="-5610"/>
            <a:ext cx="12192000" cy="6858000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52133321-D014-4F79-9EA9-583B11D4A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>
            <a:normAutofit/>
          </a:bodyPr>
          <a:lstStyle/>
          <a:p>
            <a:r>
              <a:rPr kumimoji="1" lang="en-US" altLang="ja-JP">
                <a:solidFill>
                  <a:srgbClr val="FFFFFF"/>
                </a:solidFill>
              </a:rPr>
              <a:t>html</a:t>
            </a:r>
            <a:endParaRPr kumimoji="1" lang="ja-JP" altLang="en-US">
              <a:solidFill>
                <a:srgbClr val="FFFFFF"/>
              </a:solidFill>
            </a:endParaRPr>
          </a:p>
        </p:txBody>
      </p:sp>
      <p:graphicFrame>
        <p:nvGraphicFramePr>
          <p:cNvPr id="15" name="コンテンツ プレースホルダー 2">
            <a:extLst>
              <a:ext uri="{FF2B5EF4-FFF2-40B4-BE49-F238E27FC236}">
                <a16:creationId xmlns:a16="http://schemas.microsoft.com/office/drawing/2014/main" id="{BF7BD820-5BF9-4601-83B8-6956419B58D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912566"/>
              </p:ext>
            </p:extLst>
          </p:nvPr>
        </p:nvGraphicFramePr>
        <p:xfrm>
          <a:off x="2589212" y="2133600"/>
          <a:ext cx="8915400" cy="3777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6789818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35879851-1A1D-4246-AAA1-C484E85833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418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51170B8-6BAE-4D8F-99BA-AF32EBD65DE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25259" y="-5610"/>
            <a:ext cx="12310022" cy="6858000"/>
          </a:xfrm>
          <a:prstGeom prst="rect">
            <a:avLst/>
          </a:prstGeom>
          <a:effectLst>
            <a:softEdge rad="0"/>
          </a:effectLst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52133321-D014-4F79-9EA9-583B11D4A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>
            <a:normAutofit/>
          </a:bodyPr>
          <a:lstStyle/>
          <a:p>
            <a:r>
              <a:rPr lang="en-US" altLang="ja-JP" dirty="0">
                <a:solidFill>
                  <a:prstClr val="white"/>
                </a:solidFill>
              </a:rPr>
              <a:t>CSS</a:t>
            </a:r>
            <a:endParaRPr kumimoji="1" lang="ja-JP" altLang="en-US" dirty="0">
              <a:solidFill>
                <a:srgbClr val="FFFFFF"/>
              </a:solidFill>
            </a:endParaRPr>
          </a:p>
        </p:txBody>
      </p:sp>
      <p:graphicFrame>
        <p:nvGraphicFramePr>
          <p:cNvPr id="15" name="コンテンツ プレースホルダー 2">
            <a:extLst>
              <a:ext uri="{FF2B5EF4-FFF2-40B4-BE49-F238E27FC236}">
                <a16:creationId xmlns:a16="http://schemas.microsoft.com/office/drawing/2014/main" id="{BF7BD820-5BF9-4601-83B8-6956419B58D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4962785"/>
              </p:ext>
            </p:extLst>
          </p:nvPr>
        </p:nvGraphicFramePr>
        <p:xfrm>
          <a:off x="2589212" y="2133600"/>
          <a:ext cx="8915400" cy="3777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050351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35879851-1A1D-4246-AAA1-C484E85833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418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51170B8-6BAE-4D8F-99BA-AF32EBD65DE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37" y="-5610"/>
            <a:ext cx="12177525" cy="6858000"/>
          </a:xfrm>
          <a:prstGeom prst="rect">
            <a:avLst/>
          </a:prstGeom>
          <a:effectLst>
            <a:softEdge rad="0"/>
          </a:effectLst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52133321-D014-4F79-9EA9-583B11D4A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>
            <a:normAutofit/>
          </a:bodyPr>
          <a:lstStyle/>
          <a:p>
            <a:r>
              <a:rPr lang="en-US" altLang="ja-JP" dirty="0" err="1">
                <a:solidFill>
                  <a:prstClr val="white"/>
                </a:solidFill>
              </a:rPr>
              <a:t>Javascript</a:t>
            </a:r>
            <a:endParaRPr kumimoji="1" lang="ja-JP" altLang="en-US" dirty="0">
              <a:solidFill>
                <a:srgbClr val="FFFFFF"/>
              </a:solidFill>
            </a:endParaRPr>
          </a:p>
        </p:txBody>
      </p:sp>
      <p:graphicFrame>
        <p:nvGraphicFramePr>
          <p:cNvPr id="15" name="コンテンツ プレースホルダー 2">
            <a:extLst>
              <a:ext uri="{FF2B5EF4-FFF2-40B4-BE49-F238E27FC236}">
                <a16:creationId xmlns:a16="http://schemas.microsoft.com/office/drawing/2014/main" id="{BF7BD820-5BF9-4601-83B8-6956419B58D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9208498"/>
              </p:ext>
            </p:extLst>
          </p:nvPr>
        </p:nvGraphicFramePr>
        <p:xfrm>
          <a:off x="2589212" y="2133600"/>
          <a:ext cx="8915400" cy="3777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8133099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12">
            <a:extLst>
              <a:ext uri="{FF2B5EF4-FFF2-40B4-BE49-F238E27FC236}">
                <a16:creationId xmlns:a16="http://schemas.microsoft.com/office/drawing/2014/main" id="{3F4C104D-5F30-4811-9376-566B26E471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39DDF2E6-8748-41F7-A7B0-2E899F5DE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224" y="645106"/>
            <a:ext cx="3650279" cy="1259894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Monaca</a:t>
            </a:r>
            <a:endParaRPr kumimoji="1" lang="ja-JP" altLang="en-US" dirty="0"/>
          </a:p>
        </p:txBody>
      </p:sp>
      <p:sp>
        <p:nvSpPr>
          <p:cNvPr id="26" name="Rectangle 14">
            <a:extLst>
              <a:ext uri="{FF2B5EF4-FFF2-40B4-BE49-F238E27FC236}">
                <a16:creationId xmlns:a16="http://schemas.microsoft.com/office/drawing/2014/main" id="{0815E34B-5D02-4E01-A936-E8E1C0AB6F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Content Placeholder 9">
            <a:extLst>
              <a:ext uri="{FF2B5EF4-FFF2-40B4-BE49-F238E27FC236}">
                <a16:creationId xmlns:a16="http://schemas.microsoft.com/office/drawing/2014/main" id="{9E2A40A2-7886-4FB9-BC2F-6139A5D4E2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225" y="2133600"/>
            <a:ext cx="3650278" cy="3759253"/>
          </a:xfrm>
        </p:spPr>
        <p:txBody>
          <a:bodyPr>
            <a:normAutofit/>
          </a:bodyPr>
          <a:lstStyle/>
          <a:p>
            <a:r>
              <a:rPr lang="ja-JP" altLang="en-US" sz="2400" dirty="0"/>
              <a:t>クラウド上でいろいろなプラットフォームに対応したアプリが作成可能</a:t>
            </a:r>
            <a:endParaRPr lang="en-US" altLang="ja-JP" sz="2400" dirty="0"/>
          </a:p>
          <a:p>
            <a:r>
              <a:rPr lang="ja-JP" altLang="en-US" sz="2400" dirty="0"/>
              <a:t>優秀なデバッガがついているので作成の際に挙動を試したり、バグを発見するのが容易</a:t>
            </a:r>
            <a:endParaRPr lang="en-US" altLang="ja-JP" sz="2400" dirty="0"/>
          </a:p>
        </p:txBody>
      </p:sp>
      <p:pic>
        <p:nvPicPr>
          <p:cNvPr id="28" name="コンテンツ プレースホルダー 4" descr="スクリーンショット, モニター, コンピューター, ラップトップ が含まれている画像&#10;&#10;自動的に生成された説明">
            <a:extLst>
              <a:ext uri="{FF2B5EF4-FFF2-40B4-BE49-F238E27FC236}">
                <a16:creationId xmlns:a16="http://schemas.microsoft.com/office/drawing/2014/main" id="{E8A63FD4-9F88-43D6-AC2A-6973C9DCE3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543" y="1310773"/>
            <a:ext cx="6953577" cy="3911386"/>
          </a:xfrm>
          <a:prstGeom prst="rect">
            <a:avLst/>
          </a:prstGeom>
        </p:spPr>
      </p:pic>
      <p:sp>
        <p:nvSpPr>
          <p:cNvPr id="29" name="Freeform 11">
            <a:extLst>
              <a:ext uri="{FF2B5EF4-FFF2-40B4-BE49-F238E27FC236}">
                <a16:creationId xmlns:a16="http://schemas.microsoft.com/office/drawing/2014/main" id="{7DE3414B-B032-4710-A468-D3285E38C5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061223"/>
            <a:ext cx="1038036" cy="506277"/>
          </a:xfrm>
          <a:custGeom>
            <a:avLst/>
            <a:gdLst>
              <a:gd name="connsiteX0" fmla="*/ 0 w 1038036"/>
              <a:gd name="connsiteY0" fmla="*/ 0 h 506277"/>
              <a:gd name="connsiteX1" fmla="*/ 182880 w 1038036"/>
              <a:gd name="connsiteY1" fmla="*/ 0 h 506277"/>
              <a:gd name="connsiteX2" fmla="*/ 291705 w 1038036"/>
              <a:gd name="connsiteY2" fmla="*/ 0 h 506277"/>
              <a:gd name="connsiteX3" fmla="*/ 291705 w 1038036"/>
              <a:gd name="connsiteY3" fmla="*/ 151 h 506277"/>
              <a:gd name="connsiteX4" fmla="*/ 692049 w 1038036"/>
              <a:gd name="connsiteY4" fmla="*/ 705 h 506277"/>
              <a:gd name="connsiteX5" fmla="*/ 782744 w 1038036"/>
              <a:gd name="connsiteY5" fmla="*/ 705 h 506277"/>
              <a:gd name="connsiteX6" fmla="*/ 797001 w 1038036"/>
              <a:gd name="connsiteY6" fmla="*/ 5473 h 506277"/>
              <a:gd name="connsiteX7" fmla="*/ 801982 w 1038036"/>
              <a:gd name="connsiteY7" fmla="*/ 10242 h 506277"/>
              <a:gd name="connsiteX8" fmla="*/ 1030951 w 1038036"/>
              <a:gd name="connsiteY8" fmla="*/ 239185 h 506277"/>
              <a:gd name="connsiteX9" fmla="*/ 1030951 w 1038036"/>
              <a:gd name="connsiteY9" fmla="*/ 267797 h 506277"/>
              <a:gd name="connsiteX10" fmla="*/ 801982 w 1038036"/>
              <a:gd name="connsiteY10" fmla="*/ 496740 h 506277"/>
              <a:gd name="connsiteX11" fmla="*/ 797001 w 1038036"/>
              <a:gd name="connsiteY11" fmla="*/ 501508 h 506277"/>
              <a:gd name="connsiteX12" fmla="*/ 782744 w 1038036"/>
              <a:gd name="connsiteY12" fmla="*/ 506277 h 506277"/>
              <a:gd name="connsiteX13" fmla="*/ 692049 w 1038036"/>
              <a:gd name="connsiteY13" fmla="*/ 506277 h 506277"/>
              <a:gd name="connsiteX14" fmla="*/ 291705 w 1038036"/>
              <a:gd name="connsiteY14" fmla="*/ 505140 h 506277"/>
              <a:gd name="connsiteX15" fmla="*/ 291705 w 1038036"/>
              <a:gd name="connsiteY15" fmla="*/ 506277 h 506277"/>
              <a:gd name="connsiteX16" fmla="*/ 0 w 1038036"/>
              <a:gd name="connsiteY16" fmla="*/ 506277 h 506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38036" h="506277">
                <a:moveTo>
                  <a:pt x="0" y="0"/>
                </a:moveTo>
                <a:lnTo>
                  <a:pt x="182880" y="0"/>
                </a:lnTo>
                <a:lnTo>
                  <a:pt x="291705" y="0"/>
                </a:lnTo>
                <a:lnTo>
                  <a:pt x="291705" y="151"/>
                </a:lnTo>
                <a:lnTo>
                  <a:pt x="692049" y="705"/>
                </a:lnTo>
                <a:lnTo>
                  <a:pt x="782744" y="705"/>
                </a:lnTo>
                <a:cubicBezTo>
                  <a:pt x="787553" y="705"/>
                  <a:pt x="792363" y="5473"/>
                  <a:pt x="797001" y="5473"/>
                </a:cubicBezTo>
                <a:cubicBezTo>
                  <a:pt x="797001" y="10242"/>
                  <a:pt x="801982" y="10242"/>
                  <a:pt x="801982" y="10242"/>
                </a:cubicBezTo>
                <a:lnTo>
                  <a:pt x="1030951" y="239185"/>
                </a:lnTo>
                <a:cubicBezTo>
                  <a:pt x="1040398" y="248722"/>
                  <a:pt x="1040398" y="258259"/>
                  <a:pt x="1030951" y="267797"/>
                </a:cubicBezTo>
                <a:lnTo>
                  <a:pt x="801982" y="496740"/>
                </a:lnTo>
                <a:cubicBezTo>
                  <a:pt x="800436" y="498363"/>
                  <a:pt x="798547" y="499885"/>
                  <a:pt x="797001" y="501508"/>
                </a:cubicBezTo>
                <a:cubicBezTo>
                  <a:pt x="792363" y="506277"/>
                  <a:pt x="787553" y="506277"/>
                  <a:pt x="782744" y="506277"/>
                </a:cubicBezTo>
                <a:lnTo>
                  <a:pt x="692049" y="506277"/>
                </a:lnTo>
                <a:lnTo>
                  <a:pt x="291705" y="505140"/>
                </a:lnTo>
                <a:lnTo>
                  <a:pt x="291705" y="506277"/>
                </a:lnTo>
                <a:lnTo>
                  <a:pt x="0" y="50627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960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35879851-1A1D-4246-AAA1-C484E85833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418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51170B8-6BAE-4D8F-99BA-AF32EBD65DE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190" y="-172989"/>
            <a:ext cx="12177525" cy="7030989"/>
          </a:xfrm>
          <a:prstGeom prst="rect">
            <a:avLst/>
          </a:prstGeom>
          <a:effectLst>
            <a:softEdge rad="0"/>
          </a:effectLst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52133321-D014-4F79-9EA9-583B11D4A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306333"/>
            <a:ext cx="8911687" cy="1280890"/>
          </a:xfrm>
        </p:spPr>
        <p:txBody>
          <a:bodyPr>
            <a:normAutofit/>
          </a:bodyPr>
          <a:lstStyle/>
          <a:p>
            <a:r>
              <a:rPr lang="en-US" altLang="ja-JP" dirty="0">
                <a:solidFill>
                  <a:prstClr val="white"/>
                </a:solidFill>
              </a:rPr>
              <a:t>Monaca</a:t>
            </a:r>
            <a:endParaRPr kumimoji="1" lang="ja-JP" altLang="en-US" dirty="0">
              <a:solidFill>
                <a:srgbClr val="FFFFFF"/>
              </a:solidFill>
            </a:endParaRPr>
          </a:p>
        </p:txBody>
      </p:sp>
      <p:graphicFrame>
        <p:nvGraphicFramePr>
          <p:cNvPr id="15" name="コンテンツ プレースホルダー 2">
            <a:extLst>
              <a:ext uri="{FF2B5EF4-FFF2-40B4-BE49-F238E27FC236}">
                <a16:creationId xmlns:a16="http://schemas.microsoft.com/office/drawing/2014/main" id="{BF7BD820-5BF9-4601-83B8-6956419B58D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9407401"/>
              </p:ext>
            </p:extLst>
          </p:nvPr>
        </p:nvGraphicFramePr>
        <p:xfrm>
          <a:off x="2589212" y="2133599"/>
          <a:ext cx="8915400" cy="44180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A9D881A-AF4B-4999-B1A3-1412272C6AEC}"/>
              </a:ext>
            </a:extLst>
          </p:cNvPr>
          <p:cNvSpPr/>
          <p:nvPr/>
        </p:nvSpPr>
        <p:spPr>
          <a:xfrm>
            <a:off x="2577784" y="1456826"/>
            <a:ext cx="28685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1" lang="ja-JP" altLang="ja-JP" sz="4800" dirty="0"/>
              <a:t>メリット</a:t>
            </a:r>
            <a:endParaRPr lang="en-US" altLang="ja-JP" sz="4800" dirty="0"/>
          </a:p>
        </p:txBody>
      </p:sp>
    </p:spTree>
    <p:extLst>
      <p:ext uri="{BB962C8B-B14F-4D97-AF65-F5344CB8AC3E}">
        <p14:creationId xmlns:p14="http://schemas.microsoft.com/office/powerpoint/2010/main" val="20159397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35879851-1A1D-4246-AAA1-C484E85833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418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51170B8-6BAE-4D8F-99BA-AF32EBD65DE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190" y="-172989"/>
            <a:ext cx="12177525" cy="7030989"/>
          </a:xfrm>
          <a:prstGeom prst="rect">
            <a:avLst/>
          </a:prstGeom>
          <a:effectLst>
            <a:softEdge rad="0"/>
          </a:effectLst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52133321-D014-4F79-9EA9-583B11D4A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306333"/>
            <a:ext cx="8911687" cy="1280890"/>
          </a:xfrm>
        </p:spPr>
        <p:txBody>
          <a:bodyPr>
            <a:normAutofit/>
          </a:bodyPr>
          <a:lstStyle/>
          <a:p>
            <a:r>
              <a:rPr lang="en-US" altLang="ja-JP" dirty="0">
                <a:solidFill>
                  <a:prstClr val="white"/>
                </a:solidFill>
              </a:rPr>
              <a:t>Monaca</a:t>
            </a:r>
            <a:endParaRPr kumimoji="1" lang="ja-JP" altLang="en-US" dirty="0">
              <a:solidFill>
                <a:srgbClr val="FFFFFF"/>
              </a:solidFill>
            </a:endParaRPr>
          </a:p>
        </p:txBody>
      </p:sp>
      <p:graphicFrame>
        <p:nvGraphicFramePr>
          <p:cNvPr id="15" name="コンテンツ プレースホルダー 2">
            <a:extLst>
              <a:ext uri="{FF2B5EF4-FFF2-40B4-BE49-F238E27FC236}">
                <a16:creationId xmlns:a16="http://schemas.microsoft.com/office/drawing/2014/main" id="{BF7BD820-5BF9-4601-83B8-6956419B58D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8426684"/>
              </p:ext>
            </p:extLst>
          </p:nvPr>
        </p:nvGraphicFramePr>
        <p:xfrm>
          <a:off x="2589212" y="2133599"/>
          <a:ext cx="8915400" cy="44180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A9D881A-AF4B-4999-B1A3-1412272C6AEC}"/>
              </a:ext>
            </a:extLst>
          </p:cNvPr>
          <p:cNvSpPr/>
          <p:nvPr/>
        </p:nvSpPr>
        <p:spPr>
          <a:xfrm>
            <a:off x="2577783" y="1456826"/>
            <a:ext cx="35182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1" lang="ja-JP" altLang="en-US" sz="4800" dirty="0">
                <a:solidFill>
                  <a:prstClr val="white"/>
                </a:solidFill>
              </a:rPr>
              <a:t>デメリット</a:t>
            </a:r>
          </a:p>
        </p:txBody>
      </p:sp>
    </p:spTree>
    <p:extLst>
      <p:ext uri="{BB962C8B-B14F-4D97-AF65-F5344CB8AC3E}">
        <p14:creationId xmlns:p14="http://schemas.microsoft.com/office/powerpoint/2010/main" val="39839087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7">
            <a:extLst>
              <a:ext uri="{FF2B5EF4-FFF2-40B4-BE49-F238E27FC236}">
                <a16:creationId xmlns:a16="http://schemas.microsoft.com/office/drawing/2014/main" id="{57ABABA7-0420-4200-9B65-1C1967CE93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9">
            <a:extLst>
              <a:ext uri="{FF2B5EF4-FFF2-40B4-BE49-F238E27FC236}">
                <a16:creationId xmlns:a16="http://schemas.microsoft.com/office/drawing/2014/main" id="{7A03E380-9CD1-4ABA-A763-9F9D252B89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6009967" y="0"/>
            <a:ext cx="6176982" cy="6853245"/>
            <a:chOff x="2487613" y="285750"/>
            <a:chExt cx="2428876" cy="5654676"/>
          </a:xfrm>
          <a:solidFill>
            <a:schemeClr val="bg2">
              <a:lumMod val="90000"/>
            </a:schemeClr>
          </a:solidFill>
        </p:grpSpPr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66E01B84-4C2B-4DE5-90C8-9C4001A75B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64CE5A7A-D5C5-4FE5-860C-0B5748FDEE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3" name="Freeform 13">
              <a:extLst>
                <a:ext uri="{FF2B5EF4-FFF2-40B4-BE49-F238E27FC236}">
                  <a16:creationId xmlns:a16="http://schemas.microsoft.com/office/drawing/2014/main" id="{016A7D2A-6EEA-47B8-A763-7D82E41B3C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E758F6E7-6DEC-48D0-ACB1-E5E26B13E6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B56657FF-C027-42E7-859B-902929B6FA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79047F2A-5978-46C6-B3A2-54AAC2136B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F3BE8FD1-0A72-4640-AC7A-2E057273F8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752FC782-A372-4D11-B20D-958955E564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AA00B2F1-BEE2-444A-8249-C8E3212CA1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4" y="468286"/>
              <a:ext cx="1768475" cy="4262464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E7F5747E-514B-4CF7-B6B0-DAD7149097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931614BB-1593-40ED-8113-2BD1187055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2" name="Freeform 22">
              <a:extLst>
                <a:ext uri="{FF2B5EF4-FFF2-40B4-BE49-F238E27FC236}">
                  <a16:creationId xmlns:a16="http://schemas.microsoft.com/office/drawing/2014/main" id="{2691871F-F15C-4E19-BC9C-78E5748D74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23" name="Freeform 6">
            <a:extLst>
              <a:ext uri="{FF2B5EF4-FFF2-40B4-BE49-F238E27FC236}">
                <a16:creationId xmlns:a16="http://schemas.microsoft.com/office/drawing/2014/main" id="{8576F020-8157-45CE-B1D9-6FA47AFEB4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1159566"/>
            <a:ext cx="7560245" cy="453886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81CF953A-FA8D-42E2-B113-84765B9CD2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87215" y="1318590"/>
            <a:ext cx="5102159" cy="4220820"/>
          </a:xfrm>
        </p:spPr>
        <p:txBody>
          <a:bodyPr anchor="ctr">
            <a:normAutofit/>
          </a:bodyPr>
          <a:lstStyle/>
          <a:p>
            <a:r>
              <a:rPr kumimoji="1" lang="ja-JP" altLang="en-US" dirty="0">
                <a:solidFill>
                  <a:srgbClr val="FFFFFF"/>
                </a:solidFill>
              </a:rPr>
              <a:t>不思議の</a:t>
            </a:r>
            <a:br>
              <a:rPr kumimoji="1" lang="en-US" altLang="ja-JP" dirty="0">
                <a:solidFill>
                  <a:srgbClr val="FFFFFF"/>
                </a:solidFill>
              </a:rPr>
            </a:br>
            <a:r>
              <a:rPr kumimoji="1" lang="ja-JP" altLang="en-US" dirty="0">
                <a:solidFill>
                  <a:srgbClr val="FFFFFF"/>
                </a:solidFill>
              </a:rPr>
              <a:t>ダンジョンを</a:t>
            </a:r>
            <a:br>
              <a:rPr kumimoji="1" lang="en-US" altLang="ja-JP" dirty="0">
                <a:solidFill>
                  <a:srgbClr val="FFFFFF"/>
                </a:solidFill>
              </a:rPr>
            </a:br>
            <a:r>
              <a:rPr kumimoji="1" lang="ja-JP" altLang="en-US" dirty="0">
                <a:solidFill>
                  <a:srgbClr val="FFFFFF"/>
                </a:solidFill>
              </a:rPr>
              <a:t>作る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8832293-C959-41DC-A283-9C83AC2E4E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12032" y="804334"/>
            <a:ext cx="3961174" cy="5249332"/>
          </a:xfrm>
        </p:spPr>
        <p:txBody>
          <a:bodyPr anchor="ctr">
            <a:normAutofit/>
          </a:bodyPr>
          <a:lstStyle/>
          <a:p>
            <a:r>
              <a:rPr kumimoji="1" lang="en-US" altLang="ja-JP" sz="2800" dirty="0">
                <a:solidFill>
                  <a:schemeClr val="tx1"/>
                </a:solidFill>
              </a:rPr>
              <a:t>2019311013</a:t>
            </a:r>
            <a:r>
              <a:rPr kumimoji="1" lang="ja-JP" altLang="en-US" sz="2800" dirty="0">
                <a:solidFill>
                  <a:schemeClr val="tx1"/>
                </a:solidFill>
              </a:rPr>
              <a:t>　岩本侑哉</a:t>
            </a:r>
            <a:endParaRPr kumimoji="1" lang="en-US" altLang="ja-JP" sz="2800" dirty="0">
              <a:solidFill>
                <a:schemeClr val="tx1"/>
              </a:solidFill>
            </a:endParaRPr>
          </a:p>
          <a:p>
            <a:r>
              <a:rPr lang="en-US" altLang="ja-JP" sz="2800" dirty="0">
                <a:solidFill>
                  <a:schemeClr val="tx1"/>
                </a:solidFill>
              </a:rPr>
              <a:t>2019311082</a:t>
            </a:r>
            <a:r>
              <a:rPr lang="ja-JP" altLang="en-US" sz="2800" dirty="0">
                <a:solidFill>
                  <a:schemeClr val="tx1"/>
                </a:solidFill>
              </a:rPr>
              <a:t>　宮地謙吾</a:t>
            </a:r>
            <a:endParaRPr lang="en-US" altLang="ja-JP" sz="2800" dirty="0">
              <a:solidFill>
                <a:schemeClr val="tx1"/>
              </a:solidFill>
            </a:endParaRPr>
          </a:p>
          <a:p>
            <a:r>
              <a:rPr lang="en-US" altLang="ja-JP" sz="2800" dirty="0">
                <a:solidFill>
                  <a:schemeClr val="tx1"/>
                </a:solidFill>
              </a:rPr>
              <a:t>2019311042</a:t>
            </a:r>
            <a:r>
              <a:rPr lang="ja-JP" altLang="en-US" sz="2800" dirty="0">
                <a:solidFill>
                  <a:schemeClr val="tx1"/>
                </a:solidFill>
              </a:rPr>
              <a:t>　佐竹辰海</a:t>
            </a:r>
            <a:endParaRPr lang="en-US" altLang="ja-JP" sz="2800" dirty="0">
              <a:solidFill>
                <a:schemeClr val="tx1"/>
              </a:solidFill>
            </a:endParaRPr>
          </a:p>
          <a:p>
            <a:r>
              <a:rPr lang="en-US" altLang="ja-JP" sz="2800" dirty="0">
                <a:solidFill>
                  <a:schemeClr val="tx1"/>
                </a:solidFill>
              </a:rPr>
              <a:t>2019311023</a:t>
            </a:r>
            <a:r>
              <a:rPr lang="ja-JP" altLang="en-US" sz="2800" dirty="0">
                <a:solidFill>
                  <a:schemeClr val="tx1"/>
                </a:solidFill>
              </a:rPr>
              <a:t>　小野航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203940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293</Words>
  <Application>Microsoft Office PowerPoint</Application>
  <PresentationFormat>ワイド画面</PresentationFormat>
  <Paragraphs>52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13</vt:i4>
      </vt:variant>
    </vt:vector>
  </HeadingPairs>
  <TitlesOfParts>
    <vt:vector size="22" baseType="lpstr">
      <vt:lpstr>07やさしさゴシックボールド</vt:lpstr>
      <vt:lpstr>Arial</vt:lpstr>
      <vt:lpstr>Calibri</vt:lpstr>
      <vt:lpstr>Calibri Light</vt:lpstr>
      <vt:lpstr>Century Gothic</vt:lpstr>
      <vt:lpstr>Wingdings 2</vt:lpstr>
      <vt:lpstr>Wingdings 3</vt:lpstr>
      <vt:lpstr>HDOfficeLightV0</vt:lpstr>
      <vt:lpstr>ウィスプ</vt:lpstr>
      <vt:lpstr>PBL成果発表      　　11班</vt:lpstr>
      <vt:lpstr>PBLの時間に学んだこと</vt:lpstr>
      <vt:lpstr>html</vt:lpstr>
      <vt:lpstr>CSS</vt:lpstr>
      <vt:lpstr>Javascript</vt:lpstr>
      <vt:lpstr>Monaca</vt:lpstr>
      <vt:lpstr>Monaca</vt:lpstr>
      <vt:lpstr>Monaca</vt:lpstr>
      <vt:lpstr>不思議の ダンジョンを 作る</vt:lpstr>
      <vt:lpstr>アプリ作成計画</vt:lpstr>
      <vt:lpstr>不思議のダンジョンとは？</vt:lpstr>
      <vt:lpstr>作成手順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PBL成果発表      　　11班</dc:title>
  <dc:creator>岩本　侑哉</dc:creator>
  <cp:lastModifiedBy>岩本　侑哉</cp:lastModifiedBy>
  <cp:revision>1</cp:revision>
  <dcterms:created xsi:type="dcterms:W3CDTF">2019-07-23T03:31:36Z</dcterms:created>
  <dcterms:modified xsi:type="dcterms:W3CDTF">2019-07-23T10:54:38Z</dcterms:modified>
</cp:coreProperties>
</file>