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 id="2147483758" r:id="rId2"/>
  </p:sldMasterIdLst>
  <p:notesMasterIdLst>
    <p:notesMasterId r:id="rId27"/>
  </p:notesMasterIdLst>
  <p:sldIdLst>
    <p:sldId id="256" r:id="rId3"/>
    <p:sldId id="258" r:id="rId4"/>
    <p:sldId id="257" r:id="rId5"/>
    <p:sldId id="269" r:id="rId6"/>
    <p:sldId id="278" r:id="rId7"/>
    <p:sldId id="279" r:id="rId8"/>
    <p:sldId id="280" r:id="rId9"/>
    <p:sldId id="277" r:id="rId10"/>
    <p:sldId id="259" r:id="rId11"/>
    <p:sldId id="260" r:id="rId12"/>
    <p:sldId id="261" r:id="rId13"/>
    <p:sldId id="262" r:id="rId14"/>
    <p:sldId id="265" r:id="rId15"/>
    <p:sldId id="263" r:id="rId16"/>
    <p:sldId id="264" r:id="rId17"/>
    <p:sldId id="266" r:id="rId18"/>
    <p:sldId id="270" r:id="rId19"/>
    <p:sldId id="267" r:id="rId20"/>
    <p:sldId id="271" r:id="rId21"/>
    <p:sldId id="272" r:id="rId22"/>
    <p:sldId id="273" r:id="rId23"/>
    <p:sldId id="274" r:id="rId24"/>
    <p:sldId id="275" r:id="rId25"/>
    <p:sldId id="27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13" autoAdjust="0"/>
    <p:restoredTop sz="94660"/>
  </p:normalViewPr>
  <p:slideViewPr>
    <p:cSldViewPr snapToGrid="0">
      <p:cViewPr varScale="1">
        <p:scale>
          <a:sx n="123" d="100"/>
          <a:sy n="123" d="100"/>
        </p:scale>
        <p:origin x="192"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冨久　剛志" userId="0bd917c0-e59a-4273-9bf0-e207b579255a" providerId="ADAL" clId="{BB1428D8-9606-4FE7-824B-1D8DB271EA58}"/>
    <pc:docChg chg="undo custSel addSld delSld modSld sldOrd">
      <pc:chgData name="冨久　剛志" userId="0bd917c0-e59a-4273-9bf0-e207b579255a" providerId="ADAL" clId="{BB1428D8-9606-4FE7-824B-1D8DB271EA58}" dt="2019-06-02T15:48:30.544" v="5271" actId="14100"/>
      <pc:docMkLst>
        <pc:docMk/>
      </pc:docMkLst>
      <pc:sldChg chg="modSp add">
        <pc:chgData name="冨久　剛志" userId="0bd917c0-e59a-4273-9bf0-e207b579255a" providerId="ADAL" clId="{BB1428D8-9606-4FE7-824B-1D8DB271EA58}" dt="2019-06-02T15:17:04.312" v="4598"/>
        <pc:sldMkLst>
          <pc:docMk/>
          <pc:sldMk cId="2623156133" sldId="257"/>
        </pc:sldMkLst>
        <pc:spChg chg="mod">
          <ac:chgData name="冨久　剛志" userId="0bd917c0-e59a-4273-9bf0-e207b579255a" providerId="ADAL" clId="{BB1428D8-9606-4FE7-824B-1D8DB271EA58}" dt="2019-06-02T07:34:11.517" v="21" actId="20577"/>
          <ac:spMkLst>
            <pc:docMk/>
            <pc:sldMk cId="2623156133" sldId="257"/>
            <ac:spMk id="2" creationId="{D1998DF9-B713-4E79-9FB2-F0F7DB0577A7}"/>
          </ac:spMkLst>
        </pc:spChg>
        <pc:spChg chg="mod">
          <ac:chgData name="冨久　剛志" userId="0bd917c0-e59a-4273-9bf0-e207b579255a" providerId="ADAL" clId="{BB1428D8-9606-4FE7-824B-1D8DB271EA58}" dt="2019-06-02T15:17:04.312" v="4598"/>
          <ac:spMkLst>
            <pc:docMk/>
            <pc:sldMk cId="2623156133" sldId="257"/>
            <ac:spMk id="3" creationId="{6837407F-428C-4B74-9E43-521E1C376D3B}"/>
          </ac:spMkLst>
        </pc:spChg>
      </pc:sldChg>
      <pc:sldChg chg="modSp add ord">
        <pc:chgData name="冨久　剛志" userId="0bd917c0-e59a-4273-9bf0-e207b579255a" providerId="ADAL" clId="{BB1428D8-9606-4FE7-824B-1D8DB271EA58}" dt="2019-06-02T07:33:57.490" v="4" actId="13926"/>
        <pc:sldMkLst>
          <pc:docMk/>
          <pc:sldMk cId="158300409" sldId="258"/>
        </pc:sldMkLst>
        <pc:spChg chg="mod">
          <ac:chgData name="冨久　剛志" userId="0bd917c0-e59a-4273-9bf0-e207b579255a" providerId="ADAL" clId="{BB1428D8-9606-4FE7-824B-1D8DB271EA58}" dt="2019-06-02T07:33:57.490" v="4" actId="13926"/>
          <ac:spMkLst>
            <pc:docMk/>
            <pc:sldMk cId="158300409" sldId="258"/>
            <ac:spMk id="3" creationId="{08EE053E-DB31-44F5-9629-6F737C50A288}"/>
          </ac:spMkLst>
        </pc:spChg>
      </pc:sldChg>
      <pc:sldChg chg="modSp add">
        <pc:chgData name="冨久　剛志" userId="0bd917c0-e59a-4273-9bf0-e207b579255a" providerId="ADAL" clId="{BB1428D8-9606-4FE7-824B-1D8DB271EA58}" dt="2019-06-02T07:50:35.928" v="234" actId="5793"/>
        <pc:sldMkLst>
          <pc:docMk/>
          <pc:sldMk cId="2880325489" sldId="259"/>
        </pc:sldMkLst>
        <pc:spChg chg="mod">
          <ac:chgData name="冨久　剛志" userId="0bd917c0-e59a-4273-9bf0-e207b579255a" providerId="ADAL" clId="{BB1428D8-9606-4FE7-824B-1D8DB271EA58}" dt="2019-06-02T07:42:54.063" v="145"/>
          <ac:spMkLst>
            <pc:docMk/>
            <pc:sldMk cId="2880325489" sldId="259"/>
            <ac:spMk id="2" creationId="{F7A825F5-7B88-4EDD-8EED-EB238420F7ED}"/>
          </ac:spMkLst>
        </pc:spChg>
        <pc:spChg chg="mod">
          <ac:chgData name="冨久　剛志" userId="0bd917c0-e59a-4273-9bf0-e207b579255a" providerId="ADAL" clId="{BB1428D8-9606-4FE7-824B-1D8DB271EA58}" dt="2019-06-02T07:50:35.928" v="234" actId="5793"/>
          <ac:spMkLst>
            <pc:docMk/>
            <pc:sldMk cId="2880325489" sldId="259"/>
            <ac:spMk id="3" creationId="{97A1B301-29B4-4961-948D-A2BC040FD379}"/>
          </ac:spMkLst>
        </pc:spChg>
      </pc:sldChg>
      <pc:sldChg chg="addSp modSp add">
        <pc:chgData name="冨久　剛志" userId="0bd917c0-e59a-4273-9bf0-e207b579255a" providerId="ADAL" clId="{BB1428D8-9606-4FE7-824B-1D8DB271EA58}" dt="2019-06-02T09:13:22.655" v="894"/>
        <pc:sldMkLst>
          <pc:docMk/>
          <pc:sldMk cId="445682502" sldId="260"/>
        </pc:sldMkLst>
        <pc:spChg chg="mod">
          <ac:chgData name="冨久　剛志" userId="0bd917c0-e59a-4273-9bf0-e207b579255a" providerId="ADAL" clId="{BB1428D8-9606-4FE7-824B-1D8DB271EA58}" dt="2019-06-02T07:50:45.581" v="253"/>
          <ac:spMkLst>
            <pc:docMk/>
            <pc:sldMk cId="445682502" sldId="260"/>
            <ac:spMk id="2" creationId="{259D4CCA-E9BB-4A7D-8441-DB7561A897DB}"/>
          </ac:spMkLst>
        </pc:spChg>
        <pc:spChg chg="mod">
          <ac:chgData name="冨久　剛志" userId="0bd917c0-e59a-4273-9bf0-e207b579255a" providerId="ADAL" clId="{BB1428D8-9606-4FE7-824B-1D8DB271EA58}" dt="2019-06-02T09:13:22.655" v="894"/>
          <ac:spMkLst>
            <pc:docMk/>
            <pc:sldMk cId="445682502" sldId="260"/>
            <ac:spMk id="3" creationId="{CD45EBA3-FDA9-451A-963E-F61FB397D36D}"/>
          </ac:spMkLst>
        </pc:spChg>
        <pc:spChg chg="add mod">
          <ac:chgData name="冨久　剛志" userId="0bd917c0-e59a-4273-9bf0-e207b579255a" providerId="ADAL" clId="{BB1428D8-9606-4FE7-824B-1D8DB271EA58}" dt="2019-06-02T09:13:02.434" v="847" actId="1076"/>
          <ac:spMkLst>
            <pc:docMk/>
            <pc:sldMk cId="445682502" sldId="260"/>
            <ac:spMk id="5" creationId="{FEBB50E2-3CF6-4361-86CC-C657A4E6F448}"/>
          </ac:spMkLst>
        </pc:spChg>
        <pc:picChg chg="add mod">
          <ac:chgData name="冨久　剛志" userId="0bd917c0-e59a-4273-9bf0-e207b579255a" providerId="ADAL" clId="{BB1428D8-9606-4FE7-824B-1D8DB271EA58}" dt="2019-06-02T07:52:31.220" v="379" actId="1076"/>
          <ac:picMkLst>
            <pc:docMk/>
            <pc:sldMk cId="445682502" sldId="260"/>
            <ac:picMk id="4" creationId="{99A5B4DA-1092-4292-8407-731AAFCF2CD0}"/>
          </ac:picMkLst>
        </pc:picChg>
      </pc:sldChg>
      <pc:sldChg chg="addSp delSp modSp add">
        <pc:chgData name="冨久　剛志" userId="0bd917c0-e59a-4273-9bf0-e207b579255a" providerId="ADAL" clId="{BB1428D8-9606-4FE7-824B-1D8DB271EA58}" dt="2019-06-02T13:36:39.546" v="2566" actId="1076"/>
        <pc:sldMkLst>
          <pc:docMk/>
          <pc:sldMk cId="2833397595" sldId="261"/>
        </pc:sldMkLst>
        <pc:spChg chg="mod">
          <ac:chgData name="冨久　剛志" userId="0bd917c0-e59a-4273-9bf0-e207b579255a" providerId="ADAL" clId="{BB1428D8-9606-4FE7-824B-1D8DB271EA58}" dt="2019-06-02T08:02:30.458" v="535" actId="20577"/>
          <ac:spMkLst>
            <pc:docMk/>
            <pc:sldMk cId="2833397595" sldId="261"/>
            <ac:spMk id="2" creationId="{51BFFED8-DFC7-491C-8058-78833EF6F4DB}"/>
          </ac:spMkLst>
        </pc:spChg>
        <pc:spChg chg="del">
          <ac:chgData name="冨久　剛志" userId="0bd917c0-e59a-4273-9bf0-e207b579255a" providerId="ADAL" clId="{BB1428D8-9606-4FE7-824B-1D8DB271EA58}" dt="2019-06-02T08:45:42.486" v="537" actId="931"/>
          <ac:spMkLst>
            <pc:docMk/>
            <pc:sldMk cId="2833397595" sldId="261"/>
            <ac:spMk id="3" creationId="{B8621D11-5435-45EF-814D-144F12AA6FF2}"/>
          </ac:spMkLst>
        </pc:spChg>
        <pc:spChg chg="add mod">
          <ac:chgData name="冨久　剛志" userId="0bd917c0-e59a-4273-9bf0-e207b579255a" providerId="ADAL" clId="{BB1428D8-9606-4FE7-824B-1D8DB271EA58}" dt="2019-06-02T13:36:39.546" v="2566" actId="1076"/>
          <ac:spMkLst>
            <pc:docMk/>
            <pc:sldMk cId="2833397595" sldId="261"/>
            <ac:spMk id="6" creationId="{44D7D432-364B-4CF9-B330-D678005FF27E}"/>
          </ac:spMkLst>
        </pc:spChg>
        <pc:picChg chg="add mod">
          <ac:chgData name="冨久　剛志" userId="0bd917c0-e59a-4273-9bf0-e207b579255a" providerId="ADAL" clId="{BB1428D8-9606-4FE7-824B-1D8DB271EA58}" dt="2019-06-02T08:45:46.884" v="541" actId="1076"/>
          <ac:picMkLst>
            <pc:docMk/>
            <pc:sldMk cId="2833397595" sldId="261"/>
            <ac:picMk id="5" creationId="{C434F1D8-97E5-46E0-8BCF-345423494CB5}"/>
          </ac:picMkLst>
        </pc:picChg>
      </pc:sldChg>
      <pc:sldChg chg="addSp delSp modSp add ord">
        <pc:chgData name="冨久　剛志" userId="0bd917c0-e59a-4273-9bf0-e207b579255a" providerId="ADAL" clId="{BB1428D8-9606-4FE7-824B-1D8DB271EA58}" dt="2019-06-02T15:48:30.544" v="5271" actId="14100"/>
        <pc:sldMkLst>
          <pc:docMk/>
          <pc:sldMk cId="3109663261" sldId="262"/>
        </pc:sldMkLst>
        <pc:spChg chg="mod">
          <ac:chgData name="冨久　剛志" userId="0bd917c0-e59a-4273-9bf0-e207b579255a" providerId="ADAL" clId="{BB1428D8-9606-4FE7-824B-1D8DB271EA58}" dt="2019-06-02T09:03:24.934" v="757"/>
          <ac:spMkLst>
            <pc:docMk/>
            <pc:sldMk cId="3109663261" sldId="262"/>
            <ac:spMk id="2" creationId="{97EAAE2D-50E6-42E6-B07C-37ADF9E4F3AC}"/>
          </ac:spMkLst>
        </pc:spChg>
        <pc:spChg chg="del mod">
          <ac:chgData name="冨久　剛志" userId="0bd917c0-e59a-4273-9bf0-e207b579255a" providerId="ADAL" clId="{BB1428D8-9606-4FE7-824B-1D8DB271EA58}" dt="2019-06-02T09:25:26.169" v="1066" actId="931"/>
          <ac:spMkLst>
            <pc:docMk/>
            <pc:sldMk cId="3109663261" sldId="262"/>
            <ac:spMk id="3" creationId="{23077B4A-0896-43F1-AEF6-B981CB6AFC15}"/>
          </ac:spMkLst>
        </pc:spChg>
        <pc:spChg chg="add mod">
          <ac:chgData name="冨久　剛志" userId="0bd917c0-e59a-4273-9bf0-e207b579255a" providerId="ADAL" clId="{BB1428D8-9606-4FE7-824B-1D8DB271EA58}" dt="2019-06-02T15:48:30.544" v="5271" actId="14100"/>
          <ac:spMkLst>
            <pc:docMk/>
            <pc:sldMk cId="3109663261" sldId="262"/>
            <ac:spMk id="6" creationId="{25FAFAEA-2E65-4F0C-B091-8556EA79A7B6}"/>
          </ac:spMkLst>
        </pc:spChg>
        <pc:spChg chg="add del mod">
          <ac:chgData name="冨久　剛志" userId="0bd917c0-e59a-4273-9bf0-e207b579255a" providerId="ADAL" clId="{BB1428D8-9606-4FE7-824B-1D8DB271EA58}" dt="2019-06-02T10:07:55.817" v="1164" actId="931"/>
          <ac:spMkLst>
            <pc:docMk/>
            <pc:sldMk cId="3109663261" sldId="262"/>
            <ac:spMk id="7" creationId="{C29AFBDE-E20C-4968-9438-3FF02BFB3817}"/>
          </ac:spMkLst>
        </pc:spChg>
        <pc:spChg chg="add del mod">
          <ac:chgData name="冨久　剛志" userId="0bd917c0-e59a-4273-9bf0-e207b579255a" providerId="ADAL" clId="{BB1428D8-9606-4FE7-824B-1D8DB271EA58}" dt="2019-06-02T10:47:19.519" v="1561" actId="931"/>
          <ac:spMkLst>
            <pc:docMk/>
            <pc:sldMk cId="3109663261" sldId="262"/>
            <ac:spMk id="11" creationId="{157D1B62-6470-459D-A7EC-BC8CF9DF5D51}"/>
          </ac:spMkLst>
        </pc:spChg>
        <pc:picChg chg="add del mod">
          <ac:chgData name="冨久　剛志" userId="0bd917c0-e59a-4273-9bf0-e207b579255a" providerId="ADAL" clId="{BB1428D8-9606-4FE7-824B-1D8DB271EA58}" dt="2019-06-02T10:07:49.587" v="1163"/>
          <ac:picMkLst>
            <pc:docMk/>
            <pc:sldMk cId="3109663261" sldId="262"/>
            <ac:picMk id="5" creationId="{989C00E4-7A36-46F4-8282-5D04B43C7C48}"/>
          </ac:picMkLst>
        </pc:picChg>
        <pc:picChg chg="add del mod">
          <ac:chgData name="冨久　剛志" userId="0bd917c0-e59a-4273-9bf0-e207b579255a" providerId="ADAL" clId="{BB1428D8-9606-4FE7-824B-1D8DB271EA58}" dt="2019-06-02T10:47:16.386" v="1560" actId="478"/>
          <ac:picMkLst>
            <pc:docMk/>
            <pc:sldMk cId="3109663261" sldId="262"/>
            <ac:picMk id="9" creationId="{C8271B8B-71E5-42E3-9A00-7A768D47753C}"/>
          </ac:picMkLst>
        </pc:picChg>
        <pc:picChg chg="add mod">
          <ac:chgData name="冨久　剛志" userId="0bd917c0-e59a-4273-9bf0-e207b579255a" providerId="ADAL" clId="{BB1428D8-9606-4FE7-824B-1D8DB271EA58}" dt="2019-06-02T13:38:30.322" v="2700" actId="14100"/>
          <ac:picMkLst>
            <pc:docMk/>
            <pc:sldMk cId="3109663261" sldId="262"/>
            <ac:picMk id="13" creationId="{A6B7BFB9-903F-49F9-9BFD-7744925A9687}"/>
          </ac:picMkLst>
        </pc:picChg>
      </pc:sldChg>
      <pc:sldChg chg="addSp delSp modSp add">
        <pc:chgData name="冨久　剛志" userId="0bd917c0-e59a-4273-9bf0-e207b579255a" providerId="ADAL" clId="{BB1428D8-9606-4FE7-824B-1D8DB271EA58}" dt="2019-06-02T13:36:56.700" v="2569" actId="1076"/>
        <pc:sldMkLst>
          <pc:docMk/>
          <pc:sldMk cId="847887896" sldId="263"/>
        </pc:sldMkLst>
        <pc:spChg chg="mod">
          <ac:chgData name="冨久　剛志" userId="0bd917c0-e59a-4273-9bf0-e207b579255a" providerId="ADAL" clId="{BB1428D8-9606-4FE7-824B-1D8DB271EA58}" dt="2019-06-02T10:15:06.877" v="1379"/>
          <ac:spMkLst>
            <pc:docMk/>
            <pc:sldMk cId="847887896" sldId="263"/>
            <ac:spMk id="2" creationId="{AEF561A0-825F-4376-AC04-5CE086CF43B0}"/>
          </ac:spMkLst>
        </pc:spChg>
        <pc:spChg chg="del mod">
          <ac:chgData name="冨久　剛志" userId="0bd917c0-e59a-4273-9bf0-e207b579255a" providerId="ADAL" clId="{BB1428D8-9606-4FE7-824B-1D8DB271EA58}" dt="2019-06-02T10:26:26.919" v="1438" actId="931"/>
          <ac:spMkLst>
            <pc:docMk/>
            <pc:sldMk cId="847887896" sldId="263"/>
            <ac:spMk id="3" creationId="{08F16B05-34C7-4B18-A157-45ED3BF28CE9}"/>
          </ac:spMkLst>
        </pc:spChg>
        <pc:spChg chg="add mod">
          <ac:chgData name="冨久　剛志" userId="0bd917c0-e59a-4273-9bf0-e207b579255a" providerId="ADAL" clId="{BB1428D8-9606-4FE7-824B-1D8DB271EA58}" dt="2019-06-02T13:36:56.700" v="2569" actId="1076"/>
          <ac:spMkLst>
            <pc:docMk/>
            <pc:sldMk cId="847887896" sldId="263"/>
            <ac:spMk id="6" creationId="{F5562FB2-9DC4-4A00-B75C-BF3036DF80AB}"/>
          </ac:spMkLst>
        </pc:spChg>
        <pc:spChg chg="add del mod">
          <ac:chgData name="冨久　剛志" userId="0bd917c0-e59a-4273-9bf0-e207b579255a" providerId="ADAL" clId="{BB1428D8-9606-4FE7-824B-1D8DB271EA58}" dt="2019-06-02T10:49:22.893" v="1667" actId="931"/>
          <ac:spMkLst>
            <pc:docMk/>
            <pc:sldMk cId="847887896" sldId="263"/>
            <ac:spMk id="8" creationId="{BA5DE18D-42B5-42B5-A3D9-97D146A38368}"/>
          </ac:spMkLst>
        </pc:spChg>
        <pc:spChg chg="add del mod">
          <ac:chgData name="冨久　剛志" userId="0bd917c0-e59a-4273-9bf0-e207b579255a" providerId="ADAL" clId="{BB1428D8-9606-4FE7-824B-1D8DB271EA58}" dt="2019-06-02T13:35:08.359" v="2499" actId="478"/>
          <ac:spMkLst>
            <pc:docMk/>
            <pc:sldMk cId="847887896" sldId="263"/>
            <ac:spMk id="13" creationId="{CE3BA433-7C8E-4C29-B570-AE65ED2D0EE1}"/>
          </ac:spMkLst>
        </pc:spChg>
        <pc:picChg chg="add del mod">
          <ac:chgData name="冨久　剛志" userId="0bd917c0-e59a-4273-9bf0-e207b579255a" providerId="ADAL" clId="{BB1428D8-9606-4FE7-824B-1D8DB271EA58}" dt="2019-06-02T10:48:45.120" v="1666" actId="478"/>
          <ac:picMkLst>
            <pc:docMk/>
            <pc:sldMk cId="847887896" sldId="263"/>
            <ac:picMk id="5" creationId="{03683E4A-BA6E-4167-8691-D260338B34A0}"/>
          </ac:picMkLst>
        </pc:picChg>
        <pc:picChg chg="add del mod">
          <ac:chgData name="冨久　剛志" userId="0bd917c0-e59a-4273-9bf0-e207b579255a" providerId="ADAL" clId="{BB1428D8-9606-4FE7-824B-1D8DB271EA58}" dt="2019-06-02T13:35:00.662" v="2498" actId="478"/>
          <ac:picMkLst>
            <pc:docMk/>
            <pc:sldMk cId="847887896" sldId="263"/>
            <ac:picMk id="10" creationId="{62790C41-E78B-4E05-9B7A-3F21301B90AA}"/>
          </ac:picMkLst>
        </pc:picChg>
        <pc:picChg chg="add">
          <ac:chgData name="冨久　剛志" userId="0bd917c0-e59a-4273-9bf0-e207b579255a" providerId="ADAL" clId="{BB1428D8-9606-4FE7-824B-1D8DB271EA58}" dt="2019-06-02T13:34:58.873" v="2497"/>
          <ac:picMkLst>
            <pc:docMk/>
            <pc:sldMk cId="847887896" sldId="263"/>
            <ac:picMk id="11" creationId="{67BF38B1-2C03-418E-9912-6D8BA8EF97B4}"/>
          </ac:picMkLst>
        </pc:picChg>
      </pc:sldChg>
      <pc:sldChg chg="addSp delSp modSp add">
        <pc:chgData name="冨久　剛志" userId="0bd917c0-e59a-4273-9bf0-e207b579255a" providerId="ADAL" clId="{BB1428D8-9606-4FE7-824B-1D8DB271EA58}" dt="2019-06-02T13:38:16.851" v="2698"/>
        <pc:sldMkLst>
          <pc:docMk/>
          <pc:sldMk cId="1033568584" sldId="264"/>
        </pc:sldMkLst>
        <pc:spChg chg="mod">
          <ac:chgData name="冨久　剛志" userId="0bd917c0-e59a-4273-9bf0-e207b579255a" providerId="ADAL" clId="{BB1428D8-9606-4FE7-824B-1D8DB271EA58}" dt="2019-06-02T10:54:42.584" v="1906"/>
          <ac:spMkLst>
            <pc:docMk/>
            <pc:sldMk cId="1033568584" sldId="264"/>
            <ac:spMk id="2" creationId="{1293176F-1F71-457D-9FA7-FD7209EFD47A}"/>
          </ac:spMkLst>
        </pc:spChg>
        <pc:spChg chg="del">
          <ac:chgData name="冨久　剛志" userId="0bd917c0-e59a-4273-9bf0-e207b579255a" providerId="ADAL" clId="{BB1428D8-9606-4FE7-824B-1D8DB271EA58}" dt="2019-06-02T10:55:24.028" v="1907" actId="931"/>
          <ac:spMkLst>
            <pc:docMk/>
            <pc:sldMk cId="1033568584" sldId="264"/>
            <ac:spMk id="3" creationId="{9C446D61-12B0-4B78-8CFC-90AB9ED1CC55}"/>
          </ac:spMkLst>
        </pc:spChg>
        <pc:spChg chg="add mod">
          <ac:chgData name="冨久　剛志" userId="0bd917c0-e59a-4273-9bf0-e207b579255a" providerId="ADAL" clId="{BB1428D8-9606-4FE7-824B-1D8DB271EA58}" dt="2019-06-02T13:38:16.851" v="2698"/>
          <ac:spMkLst>
            <pc:docMk/>
            <pc:sldMk cId="1033568584" sldId="264"/>
            <ac:spMk id="6" creationId="{95990FF8-6E9A-44E2-812A-54E844B3ED3B}"/>
          </ac:spMkLst>
        </pc:spChg>
        <pc:spChg chg="add del mod">
          <ac:chgData name="冨久　剛志" userId="0bd917c0-e59a-4273-9bf0-e207b579255a" providerId="ADAL" clId="{BB1428D8-9606-4FE7-824B-1D8DB271EA58}" dt="2019-06-02T13:35:14.662" v="2501" actId="478"/>
          <ac:spMkLst>
            <pc:docMk/>
            <pc:sldMk cId="1033568584" sldId="264"/>
            <ac:spMk id="9" creationId="{2E843D3A-9892-409B-860F-6081818D88A8}"/>
          </ac:spMkLst>
        </pc:spChg>
        <pc:picChg chg="add del mod">
          <ac:chgData name="冨久　剛志" userId="0bd917c0-e59a-4273-9bf0-e207b579255a" providerId="ADAL" clId="{BB1428D8-9606-4FE7-824B-1D8DB271EA58}" dt="2019-06-02T13:35:12.392" v="2500" actId="478"/>
          <ac:picMkLst>
            <pc:docMk/>
            <pc:sldMk cId="1033568584" sldId="264"/>
            <ac:picMk id="5" creationId="{CE58601A-9BDB-4E5B-81A2-C7882393AB89}"/>
          </ac:picMkLst>
        </pc:picChg>
        <pc:picChg chg="add mod">
          <ac:chgData name="冨久　剛志" userId="0bd917c0-e59a-4273-9bf0-e207b579255a" providerId="ADAL" clId="{BB1428D8-9606-4FE7-824B-1D8DB271EA58}" dt="2019-06-02T13:37:00.897" v="2570" actId="1076"/>
          <ac:picMkLst>
            <pc:docMk/>
            <pc:sldMk cId="1033568584" sldId="264"/>
            <ac:picMk id="7" creationId="{25E305EF-5F65-43B0-B929-A19E9865CB92}"/>
          </ac:picMkLst>
        </pc:picChg>
      </pc:sldChg>
      <pc:sldChg chg="addSp delSp modSp add ord">
        <pc:chgData name="冨久　剛志" userId="0bd917c0-e59a-4273-9bf0-e207b579255a" providerId="ADAL" clId="{BB1428D8-9606-4FE7-824B-1D8DB271EA58}" dt="2019-06-02T13:36:49.911" v="2568" actId="1076"/>
        <pc:sldMkLst>
          <pc:docMk/>
          <pc:sldMk cId="3416378793" sldId="265"/>
        </pc:sldMkLst>
        <pc:spChg chg="mod">
          <ac:chgData name="冨久　剛志" userId="0bd917c0-e59a-4273-9bf0-e207b579255a" providerId="ADAL" clId="{BB1428D8-9606-4FE7-824B-1D8DB271EA58}" dt="2019-06-02T10:57:13.744" v="2110"/>
          <ac:spMkLst>
            <pc:docMk/>
            <pc:sldMk cId="3416378793" sldId="265"/>
            <ac:spMk id="2" creationId="{DEC82F04-C87C-4A07-B848-AEA6BC443636}"/>
          </ac:spMkLst>
        </pc:spChg>
        <pc:spChg chg="mod">
          <ac:chgData name="冨久　剛志" userId="0bd917c0-e59a-4273-9bf0-e207b579255a" providerId="ADAL" clId="{BB1428D8-9606-4FE7-824B-1D8DB271EA58}" dt="2019-06-02T13:36:49.911" v="2568" actId="1076"/>
          <ac:spMkLst>
            <pc:docMk/>
            <pc:sldMk cId="3416378793" sldId="265"/>
            <ac:spMk id="3" creationId="{677AF5D8-2755-440E-9618-F91194DFEF34}"/>
          </ac:spMkLst>
        </pc:spChg>
        <pc:picChg chg="add del">
          <ac:chgData name="冨久　剛志" userId="0bd917c0-e59a-4273-9bf0-e207b579255a" providerId="ADAL" clId="{BB1428D8-9606-4FE7-824B-1D8DB271EA58}" dt="2019-06-02T12:00:11.332" v="2364" actId="478"/>
          <ac:picMkLst>
            <pc:docMk/>
            <pc:sldMk cId="3416378793" sldId="265"/>
            <ac:picMk id="4" creationId="{4834A489-251F-42AF-9F99-C151EF7CB8AB}"/>
          </ac:picMkLst>
        </pc:picChg>
        <pc:picChg chg="add mod">
          <ac:chgData name="冨久　剛志" userId="0bd917c0-e59a-4273-9bf0-e207b579255a" providerId="ADAL" clId="{BB1428D8-9606-4FE7-824B-1D8DB271EA58}" dt="2019-06-02T13:28:24.951" v="2474" actId="14100"/>
          <ac:picMkLst>
            <pc:docMk/>
            <pc:sldMk cId="3416378793" sldId="265"/>
            <ac:picMk id="5" creationId="{11281A91-77C6-489D-95B7-22FC724038EB}"/>
          </ac:picMkLst>
        </pc:picChg>
      </pc:sldChg>
      <pc:sldChg chg="modSp add">
        <pc:chgData name="冨久　剛志" userId="0bd917c0-e59a-4273-9bf0-e207b579255a" providerId="ADAL" clId="{BB1428D8-9606-4FE7-824B-1D8DB271EA58}" dt="2019-06-02T13:43:40.712" v="3018" actId="20577"/>
        <pc:sldMkLst>
          <pc:docMk/>
          <pc:sldMk cId="1825083463" sldId="266"/>
        </pc:sldMkLst>
        <pc:spChg chg="mod">
          <ac:chgData name="冨久　剛志" userId="0bd917c0-e59a-4273-9bf0-e207b579255a" providerId="ADAL" clId="{BB1428D8-9606-4FE7-824B-1D8DB271EA58}" dt="2019-06-02T13:28:45.070" v="2494"/>
          <ac:spMkLst>
            <pc:docMk/>
            <pc:sldMk cId="1825083463" sldId="266"/>
            <ac:spMk id="2" creationId="{C5668C31-4500-431A-B350-EC0B2387DE82}"/>
          </ac:spMkLst>
        </pc:spChg>
        <pc:spChg chg="mod">
          <ac:chgData name="冨久　剛志" userId="0bd917c0-e59a-4273-9bf0-e207b579255a" providerId="ADAL" clId="{BB1428D8-9606-4FE7-824B-1D8DB271EA58}" dt="2019-06-02T13:43:40.712" v="3018" actId="20577"/>
          <ac:spMkLst>
            <pc:docMk/>
            <pc:sldMk cId="1825083463" sldId="266"/>
            <ac:spMk id="3" creationId="{B6D11457-D530-47F2-9EC0-C8FDDE6623A6}"/>
          </ac:spMkLst>
        </pc:spChg>
      </pc:sldChg>
      <pc:sldChg chg="modSp add">
        <pc:chgData name="冨久　剛志" userId="0bd917c0-e59a-4273-9bf0-e207b579255a" providerId="ADAL" clId="{BB1428D8-9606-4FE7-824B-1D8DB271EA58}" dt="2019-06-02T13:47:11.110" v="3439"/>
        <pc:sldMkLst>
          <pc:docMk/>
          <pc:sldMk cId="1610368064" sldId="267"/>
        </pc:sldMkLst>
        <pc:spChg chg="mod">
          <ac:chgData name="冨久　剛志" userId="0bd917c0-e59a-4273-9bf0-e207b579255a" providerId="ADAL" clId="{BB1428D8-9606-4FE7-824B-1D8DB271EA58}" dt="2019-06-02T13:47:11.110" v="3439"/>
          <ac:spMkLst>
            <pc:docMk/>
            <pc:sldMk cId="1610368064" sldId="267"/>
            <ac:spMk id="2" creationId="{AC3FC521-A35A-4AEA-AA95-DC9D243D0495}"/>
          </ac:spMkLst>
        </pc:spChg>
        <pc:spChg chg="mod">
          <ac:chgData name="冨久　剛志" userId="0bd917c0-e59a-4273-9bf0-e207b579255a" providerId="ADAL" clId="{BB1428D8-9606-4FE7-824B-1D8DB271EA58}" dt="2019-06-02T13:46:54.267" v="3409" actId="403"/>
          <ac:spMkLst>
            <pc:docMk/>
            <pc:sldMk cId="1610368064" sldId="267"/>
            <ac:spMk id="3" creationId="{80F36070-894B-4A29-A97B-6743B5C582A1}"/>
          </ac:spMkLst>
        </pc:spChg>
      </pc:sldChg>
      <pc:sldChg chg="modSp add">
        <pc:chgData name="冨久　剛志" userId="0bd917c0-e59a-4273-9bf0-e207b579255a" providerId="ADAL" clId="{BB1428D8-9606-4FE7-824B-1D8DB271EA58}" dt="2019-06-02T15:17:16.804" v="4601" actId="5793"/>
        <pc:sldMkLst>
          <pc:docMk/>
          <pc:sldMk cId="195547155" sldId="269"/>
        </pc:sldMkLst>
        <pc:spChg chg="mod">
          <ac:chgData name="冨久　剛志" userId="0bd917c0-e59a-4273-9bf0-e207b579255a" providerId="ADAL" clId="{BB1428D8-9606-4FE7-824B-1D8DB271EA58}" dt="2019-06-02T15:17:16.804" v="4601" actId="5793"/>
          <ac:spMkLst>
            <pc:docMk/>
            <pc:sldMk cId="195547155" sldId="269"/>
            <ac:spMk id="2" creationId="{3487ED76-5E4F-46B0-B1E3-30B0D031C474}"/>
          </ac:spMkLst>
        </pc:spChg>
        <pc:spChg chg="mod">
          <ac:chgData name="冨久　剛志" userId="0bd917c0-e59a-4273-9bf0-e207b579255a" providerId="ADAL" clId="{BB1428D8-9606-4FE7-824B-1D8DB271EA58}" dt="2019-06-02T13:44:28.843" v="3089" actId="20577"/>
          <ac:spMkLst>
            <pc:docMk/>
            <pc:sldMk cId="195547155" sldId="269"/>
            <ac:spMk id="3" creationId="{2D15075F-3FB6-4686-AB78-24A00AFBE5FB}"/>
          </ac:spMkLst>
        </pc:spChg>
      </pc:sldChg>
      <pc:sldChg chg="modSp add ord">
        <pc:chgData name="冨久　剛志" userId="0bd917c0-e59a-4273-9bf0-e207b579255a" providerId="ADAL" clId="{BB1428D8-9606-4FE7-824B-1D8DB271EA58}" dt="2019-06-02T13:45:08.909" v="3130"/>
        <pc:sldMkLst>
          <pc:docMk/>
          <pc:sldMk cId="2985884041" sldId="270"/>
        </pc:sldMkLst>
        <pc:spChg chg="mod">
          <ac:chgData name="冨久　剛志" userId="0bd917c0-e59a-4273-9bf0-e207b579255a" providerId="ADAL" clId="{BB1428D8-9606-4FE7-824B-1D8DB271EA58}" dt="2019-06-02T13:45:08.909" v="3130"/>
          <ac:spMkLst>
            <pc:docMk/>
            <pc:sldMk cId="2985884041" sldId="270"/>
            <ac:spMk id="2" creationId="{3487ED76-5E4F-46B0-B1E3-30B0D031C474}"/>
          </ac:spMkLst>
        </pc:spChg>
      </pc:sldChg>
      <pc:sldChg chg="addSp delSp modSp add">
        <pc:chgData name="冨久　剛志" userId="0bd917c0-e59a-4273-9bf0-e207b579255a" providerId="ADAL" clId="{BB1428D8-9606-4FE7-824B-1D8DB271EA58}" dt="2019-06-02T15:01:27.689" v="3651"/>
        <pc:sldMkLst>
          <pc:docMk/>
          <pc:sldMk cId="3763285279" sldId="271"/>
        </pc:sldMkLst>
        <pc:spChg chg="mod">
          <ac:chgData name="冨久　剛志" userId="0bd917c0-e59a-4273-9bf0-e207b579255a" providerId="ADAL" clId="{BB1428D8-9606-4FE7-824B-1D8DB271EA58}" dt="2019-06-02T13:47:07.333" v="3435"/>
          <ac:spMkLst>
            <pc:docMk/>
            <pc:sldMk cId="3763285279" sldId="271"/>
            <ac:spMk id="2" creationId="{20CE89F5-43AC-4C89-9FA2-48E8870286FB}"/>
          </ac:spMkLst>
        </pc:spChg>
        <pc:spChg chg="del mod">
          <ac:chgData name="冨久　剛志" userId="0bd917c0-e59a-4273-9bf0-e207b579255a" providerId="ADAL" clId="{BB1428D8-9606-4FE7-824B-1D8DB271EA58}" dt="2019-06-02T14:56:29.110" v="3450" actId="931"/>
          <ac:spMkLst>
            <pc:docMk/>
            <pc:sldMk cId="3763285279" sldId="271"/>
            <ac:spMk id="3" creationId="{B53E1266-98C1-4ADD-A230-D2744825DAD6}"/>
          </ac:spMkLst>
        </pc:spChg>
        <pc:spChg chg="add mod">
          <ac:chgData name="冨久　剛志" userId="0bd917c0-e59a-4273-9bf0-e207b579255a" providerId="ADAL" clId="{BB1428D8-9606-4FE7-824B-1D8DB271EA58}" dt="2019-06-02T14:58:10.750" v="3544" actId="403"/>
          <ac:spMkLst>
            <pc:docMk/>
            <pc:sldMk cId="3763285279" sldId="271"/>
            <ac:spMk id="6" creationId="{F3BDC293-B0B3-4909-ACB3-1B66BE48A8B0}"/>
          </ac:spMkLst>
        </pc:spChg>
        <pc:spChg chg="add mod">
          <ac:chgData name="冨久　剛志" userId="0bd917c0-e59a-4273-9bf0-e207b579255a" providerId="ADAL" clId="{BB1428D8-9606-4FE7-824B-1D8DB271EA58}" dt="2019-06-02T14:58:41.798" v="3584" actId="1076"/>
          <ac:spMkLst>
            <pc:docMk/>
            <pc:sldMk cId="3763285279" sldId="271"/>
            <ac:spMk id="12" creationId="{1FF9A2D8-9930-4CB1-A047-BA589A3959C9}"/>
          </ac:spMkLst>
        </pc:spChg>
        <pc:spChg chg="add mod">
          <ac:chgData name="冨久　剛志" userId="0bd917c0-e59a-4273-9bf0-e207b579255a" providerId="ADAL" clId="{BB1428D8-9606-4FE7-824B-1D8DB271EA58}" dt="2019-06-02T15:01:16.630" v="3635"/>
          <ac:spMkLst>
            <pc:docMk/>
            <pc:sldMk cId="3763285279" sldId="271"/>
            <ac:spMk id="13" creationId="{E31222F3-74A6-4C47-A1C4-03ABC617F805}"/>
          </ac:spMkLst>
        </pc:spChg>
        <pc:spChg chg="add mod">
          <ac:chgData name="冨久　剛志" userId="0bd917c0-e59a-4273-9bf0-e207b579255a" providerId="ADAL" clId="{BB1428D8-9606-4FE7-824B-1D8DB271EA58}" dt="2019-06-02T15:01:27.689" v="3651"/>
          <ac:spMkLst>
            <pc:docMk/>
            <pc:sldMk cId="3763285279" sldId="271"/>
            <ac:spMk id="14" creationId="{F3FD4ED6-4BEA-4A1A-BE3F-8E0E7EFFD253}"/>
          </ac:spMkLst>
        </pc:spChg>
        <pc:picChg chg="add mod">
          <ac:chgData name="冨久　剛志" userId="0bd917c0-e59a-4273-9bf0-e207b579255a" providerId="ADAL" clId="{BB1428D8-9606-4FE7-824B-1D8DB271EA58}" dt="2019-06-02T14:58:19.572" v="3545" actId="1076"/>
          <ac:picMkLst>
            <pc:docMk/>
            <pc:sldMk cId="3763285279" sldId="271"/>
            <ac:picMk id="5" creationId="{784136C6-3DC2-409B-865E-FAC345B4E598}"/>
          </ac:picMkLst>
        </pc:picChg>
        <pc:picChg chg="add mod">
          <ac:chgData name="冨久　剛志" userId="0bd917c0-e59a-4273-9bf0-e207b579255a" providerId="ADAL" clId="{BB1428D8-9606-4FE7-824B-1D8DB271EA58}" dt="2019-06-02T14:57:40.430" v="3539" actId="1076"/>
          <ac:picMkLst>
            <pc:docMk/>
            <pc:sldMk cId="3763285279" sldId="271"/>
            <ac:picMk id="8" creationId="{5FF126F5-2F58-4EF6-AC92-C3A69BA425D1}"/>
          </ac:picMkLst>
        </pc:picChg>
        <pc:cxnChg chg="add mod">
          <ac:chgData name="冨久　剛志" userId="0bd917c0-e59a-4273-9bf0-e207b579255a" providerId="ADAL" clId="{BB1428D8-9606-4FE7-824B-1D8DB271EA58}" dt="2019-06-02T14:58:19.572" v="3545" actId="1076"/>
          <ac:cxnSpMkLst>
            <pc:docMk/>
            <pc:sldMk cId="3763285279" sldId="271"/>
            <ac:cxnSpMk id="10" creationId="{2DEF50E9-B4ED-4294-9BE6-D93D10116EC8}"/>
          </ac:cxnSpMkLst>
        </pc:cxnChg>
      </pc:sldChg>
      <pc:sldChg chg="addSp delSp modSp add">
        <pc:chgData name="冨久　剛志" userId="0bd917c0-e59a-4273-9bf0-e207b579255a" providerId="ADAL" clId="{BB1428D8-9606-4FE7-824B-1D8DB271EA58}" dt="2019-06-02T15:11:17.869" v="4101" actId="1076"/>
        <pc:sldMkLst>
          <pc:docMk/>
          <pc:sldMk cId="2925565082" sldId="272"/>
        </pc:sldMkLst>
        <pc:spChg chg="mod">
          <ac:chgData name="冨久　剛志" userId="0bd917c0-e59a-4273-9bf0-e207b579255a" providerId="ADAL" clId="{BB1428D8-9606-4FE7-824B-1D8DB271EA58}" dt="2019-06-02T15:11:17.869" v="4101" actId="1076"/>
          <ac:spMkLst>
            <pc:docMk/>
            <pc:sldMk cId="2925565082" sldId="272"/>
            <ac:spMk id="2" creationId="{3E19C1A6-83E4-48BF-838D-FE4128458F29}"/>
          </ac:spMkLst>
        </pc:spChg>
        <pc:spChg chg="del">
          <ac:chgData name="冨久　剛志" userId="0bd917c0-e59a-4273-9bf0-e207b579255a" providerId="ADAL" clId="{BB1428D8-9606-4FE7-824B-1D8DB271EA58}" dt="2019-06-02T14:59:28.988" v="3608" actId="931"/>
          <ac:spMkLst>
            <pc:docMk/>
            <pc:sldMk cId="2925565082" sldId="272"/>
            <ac:spMk id="3" creationId="{2ED60A2C-8076-47F1-B902-9370486D1C48}"/>
          </ac:spMkLst>
        </pc:spChg>
        <pc:spChg chg="add mod">
          <ac:chgData name="冨久　剛志" userId="0bd917c0-e59a-4273-9bf0-e207b579255a" providerId="ADAL" clId="{BB1428D8-9606-4FE7-824B-1D8DB271EA58}" dt="2019-06-02T15:10:51.484" v="4095" actId="1076"/>
          <ac:spMkLst>
            <pc:docMk/>
            <pc:sldMk cId="2925565082" sldId="272"/>
            <ac:spMk id="13" creationId="{CF40364B-EAA4-4E48-A177-A22AF5A3670E}"/>
          </ac:spMkLst>
        </pc:spChg>
        <pc:spChg chg="add mod">
          <ac:chgData name="冨久　剛志" userId="0bd917c0-e59a-4273-9bf0-e207b579255a" providerId="ADAL" clId="{BB1428D8-9606-4FE7-824B-1D8DB271EA58}" dt="2019-06-02T15:10:51.484" v="4095" actId="1076"/>
          <ac:spMkLst>
            <pc:docMk/>
            <pc:sldMk cId="2925565082" sldId="272"/>
            <ac:spMk id="41" creationId="{3286D9DC-9B61-49EA-B973-D66CB45CA4EC}"/>
          </ac:spMkLst>
        </pc:spChg>
        <pc:spChg chg="add mod">
          <ac:chgData name="冨久　剛志" userId="0bd917c0-e59a-4273-9bf0-e207b579255a" providerId="ADAL" clId="{BB1428D8-9606-4FE7-824B-1D8DB271EA58}" dt="2019-06-02T15:10:51.484" v="4095" actId="1076"/>
          <ac:spMkLst>
            <pc:docMk/>
            <pc:sldMk cId="2925565082" sldId="272"/>
            <ac:spMk id="42" creationId="{27D2BFFB-D142-414D-8679-4C28A37E092E}"/>
          </ac:spMkLst>
        </pc:spChg>
        <pc:picChg chg="add mod">
          <ac:chgData name="冨久　剛志" userId="0bd917c0-e59a-4273-9bf0-e207b579255a" providerId="ADAL" clId="{BB1428D8-9606-4FE7-824B-1D8DB271EA58}" dt="2019-06-02T15:01:03.722" v="3616" actId="14100"/>
          <ac:picMkLst>
            <pc:docMk/>
            <pc:sldMk cId="2925565082" sldId="272"/>
            <ac:picMk id="5" creationId="{8191E7DF-D4D0-4E8F-B0E1-E5B182F2E924}"/>
          </ac:picMkLst>
        </pc:picChg>
        <pc:picChg chg="add mod">
          <ac:chgData name="冨久　剛志" userId="0bd917c0-e59a-4273-9bf0-e207b579255a" providerId="ADAL" clId="{BB1428D8-9606-4FE7-824B-1D8DB271EA58}" dt="2019-06-02T15:02:34.885" v="3658" actId="1076"/>
          <ac:picMkLst>
            <pc:docMk/>
            <pc:sldMk cId="2925565082" sldId="272"/>
            <ac:picMk id="7" creationId="{6E14852F-8EE7-4459-A167-477DC07CE871}"/>
          </ac:picMkLst>
        </pc:picChg>
        <pc:picChg chg="add mod">
          <ac:chgData name="冨久　剛志" userId="0bd917c0-e59a-4273-9bf0-e207b579255a" providerId="ADAL" clId="{BB1428D8-9606-4FE7-824B-1D8DB271EA58}" dt="2019-06-02T15:02:56.889" v="3662" actId="1076"/>
          <ac:picMkLst>
            <pc:docMk/>
            <pc:sldMk cId="2925565082" sldId="272"/>
            <ac:picMk id="9" creationId="{6474A843-6BDE-4E5E-8FDC-15653102B6E4}"/>
          </ac:picMkLst>
        </pc:picChg>
        <pc:cxnChg chg="add del mod">
          <ac:chgData name="冨久　剛志" userId="0bd917c0-e59a-4273-9bf0-e207b579255a" providerId="ADAL" clId="{BB1428D8-9606-4FE7-824B-1D8DB271EA58}" dt="2019-06-02T15:06:31.977" v="3778" actId="478"/>
          <ac:cxnSpMkLst>
            <pc:docMk/>
            <pc:sldMk cId="2925565082" sldId="272"/>
            <ac:cxnSpMk id="11" creationId="{0396C0EF-649D-4B2A-958D-BEFC1764EF28}"/>
          </ac:cxnSpMkLst>
        </pc:cxnChg>
        <pc:cxnChg chg="add del mod">
          <ac:chgData name="冨久　剛志" userId="0bd917c0-e59a-4273-9bf0-e207b579255a" providerId="ADAL" clId="{BB1428D8-9606-4FE7-824B-1D8DB271EA58}" dt="2019-06-02T15:05:35.813" v="3762" actId="478"/>
          <ac:cxnSpMkLst>
            <pc:docMk/>
            <pc:sldMk cId="2925565082" sldId="272"/>
            <ac:cxnSpMk id="15" creationId="{06567417-FFA7-4303-A29C-826937EEE9C9}"/>
          </ac:cxnSpMkLst>
        </pc:cxnChg>
        <pc:cxnChg chg="add del mod">
          <ac:chgData name="冨久　剛志" userId="0bd917c0-e59a-4273-9bf0-e207b579255a" providerId="ADAL" clId="{BB1428D8-9606-4FE7-824B-1D8DB271EA58}" dt="2019-06-02T15:06:36.073" v="3779" actId="478"/>
          <ac:cxnSpMkLst>
            <pc:docMk/>
            <pc:sldMk cId="2925565082" sldId="272"/>
            <ac:cxnSpMk id="32" creationId="{782B0C38-3C45-4FD8-96B4-8DD15F90E24A}"/>
          </ac:cxnSpMkLst>
        </pc:cxnChg>
      </pc:sldChg>
      <pc:sldChg chg="addSp delSp modSp add">
        <pc:chgData name="冨久　剛志" userId="0bd917c0-e59a-4273-9bf0-e207b579255a" providerId="ADAL" clId="{BB1428D8-9606-4FE7-824B-1D8DB271EA58}" dt="2019-06-02T15:11:26.238" v="4113"/>
        <pc:sldMkLst>
          <pc:docMk/>
          <pc:sldMk cId="2459745873" sldId="273"/>
        </pc:sldMkLst>
        <pc:spChg chg="mod">
          <ac:chgData name="冨久　剛志" userId="0bd917c0-e59a-4273-9bf0-e207b579255a" providerId="ADAL" clId="{BB1428D8-9606-4FE7-824B-1D8DB271EA58}" dt="2019-06-02T15:11:26.238" v="4113"/>
          <ac:spMkLst>
            <pc:docMk/>
            <pc:sldMk cId="2459745873" sldId="273"/>
            <ac:spMk id="2" creationId="{AB1B4E48-3717-4C42-900A-CC408857E9BB}"/>
          </ac:spMkLst>
        </pc:spChg>
        <pc:spChg chg="del">
          <ac:chgData name="冨久　剛志" userId="0bd917c0-e59a-4273-9bf0-e207b579255a" providerId="ADAL" clId="{BB1428D8-9606-4FE7-824B-1D8DB271EA58}" dt="2019-06-02T15:09:04.757" v="3951" actId="931"/>
          <ac:spMkLst>
            <pc:docMk/>
            <pc:sldMk cId="2459745873" sldId="273"/>
            <ac:spMk id="3" creationId="{FAB2346E-2145-432C-BE77-5DDE6EB09619}"/>
          </ac:spMkLst>
        </pc:spChg>
        <pc:spChg chg="add mod">
          <ac:chgData name="冨久　剛志" userId="0bd917c0-e59a-4273-9bf0-e207b579255a" providerId="ADAL" clId="{BB1428D8-9606-4FE7-824B-1D8DB271EA58}" dt="2019-06-02T15:10:56.910" v="4097" actId="14100"/>
          <ac:spMkLst>
            <pc:docMk/>
            <pc:sldMk cId="2459745873" sldId="273"/>
            <ac:spMk id="11" creationId="{7C18AF84-5048-47FA-A065-2892F2A202F9}"/>
          </ac:spMkLst>
        </pc:spChg>
        <pc:spChg chg="add mod">
          <ac:chgData name="冨久　剛志" userId="0bd917c0-e59a-4273-9bf0-e207b579255a" providerId="ADAL" clId="{BB1428D8-9606-4FE7-824B-1D8DB271EA58}" dt="2019-06-02T15:11:05.270" v="4099" actId="1076"/>
          <ac:spMkLst>
            <pc:docMk/>
            <pc:sldMk cId="2459745873" sldId="273"/>
            <ac:spMk id="12" creationId="{CFB97D41-BD43-4960-B597-11EABA1868A4}"/>
          </ac:spMkLst>
        </pc:spChg>
        <pc:picChg chg="add mod">
          <ac:chgData name="冨久　剛志" userId="0bd917c0-e59a-4273-9bf0-e207b579255a" providerId="ADAL" clId="{BB1428D8-9606-4FE7-824B-1D8DB271EA58}" dt="2019-06-02T15:10:07.680" v="3991" actId="1076"/>
          <ac:picMkLst>
            <pc:docMk/>
            <pc:sldMk cId="2459745873" sldId="273"/>
            <ac:picMk id="5" creationId="{2C5BEEE1-4FBB-4330-B0D8-0F56D089D612}"/>
          </ac:picMkLst>
        </pc:picChg>
        <pc:picChg chg="add mod">
          <ac:chgData name="冨久　剛志" userId="0bd917c0-e59a-4273-9bf0-e207b579255a" providerId="ADAL" clId="{BB1428D8-9606-4FE7-824B-1D8DB271EA58}" dt="2019-06-02T15:09:54.470" v="3988" actId="14100"/>
          <ac:picMkLst>
            <pc:docMk/>
            <pc:sldMk cId="2459745873" sldId="273"/>
            <ac:picMk id="7" creationId="{664669FF-D32C-4819-BE86-0A6A777F7F5A}"/>
          </ac:picMkLst>
        </pc:picChg>
        <pc:picChg chg="add del mod">
          <ac:chgData name="冨久　剛志" userId="0bd917c0-e59a-4273-9bf0-e207b579255a" providerId="ADAL" clId="{BB1428D8-9606-4FE7-824B-1D8DB271EA58}" dt="2019-06-02T15:09:32.982" v="3983" actId="931"/>
          <ac:picMkLst>
            <pc:docMk/>
            <pc:sldMk cId="2459745873" sldId="273"/>
            <ac:picMk id="9" creationId="{66078472-71B4-41CD-850D-3C0AF334100E}"/>
          </ac:picMkLst>
        </pc:picChg>
        <pc:picChg chg="add">
          <ac:chgData name="冨久　剛志" userId="0bd917c0-e59a-4273-9bf0-e207b579255a" providerId="ADAL" clId="{BB1428D8-9606-4FE7-824B-1D8DB271EA58}" dt="2019-06-02T15:09:36.796" v="3984"/>
          <ac:picMkLst>
            <pc:docMk/>
            <pc:sldMk cId="2459745873" sldId="273"/>
            <ac:picMk id="10" creationId="{CA25F295-8B0C-43BD-AB0E-A492912B174B}"/>
          </ac:picMkLst>
        </pc:picChg>
      </pc:sldChg>
      <pc:sldChg chg="modSp add">
        <pc:chgData name="冨久　剛志" userId="0bd917c0-e59a-4273-9bf0-e207b579255a" providerId="ADAL" clId="{BB1428D8-9606-4FE7-824B-1D8DB271EA58}" dt="2019-06-02T15:47:54.956" v="5256"/>
        <pc:sldMkLst>
          <pc:docMk/>
          <pc:sldMk cId="1434167351" sldId="274"/>
        </pc:sldMkLst>
        <pc:spChg chg="mod">
          <ac:chgData name="冨久　剛志" userId="0bd917c0-e59a-4273-9bf0-e207b579255a" providerId="ADAL" clId="{BB1428D8-9606-4FE7-824B-1D8DB271EA58}" dt="2019-06-02T15:11:58.559" v="4138"/>
          <ac:spMkLst>
            <pc:docMk/>
            <pc:sldMk cId="1434167351" sldId="274"/>
            <ac:spMk id="2" creationId="{08E629F7-9AAA-471A-8694-1912B89361A9}"/>
          </ac:spMkLst>
        </pc:spChg>
        <pc:spChg chg="mod">
          <ac:chgData name="冨久　剛志" userId="0bd917c0-e59a-4273-9bf0-e207b579255a" providerId="ADAL" clId="{BB1428D8-9606-4FE7-824B-1D8DB271EA58}" dt="2019-06-02T15:47:54.956" v="5256"/>
          <ac:spMkLst>
            <pc:docMk/>
            <pc:sldMk cId="1434167351" sldId="274"/>
            <ac:spMk id="3" creationId="{4822C63A-4B7C-4068-AA8B-F16108F733E6}"/>
          </ac:spMkLst>
        </pc:spChg>
      </pc:sldChg>
      <pc:sldChg chg="modSp add">
        <pc:chgData name="冨久　剛志" userId="0bd917c0-e59a-4273-9bf0-e207b579255a" providerId="ADAL" clId="{BB1428D8-9606-4FE7-824B-1D8DB271EA58}" dt="2019-06-02T15:36:39.154" v="4837" actId="20577"/>
        <pc:sldMkLst>
          <pc:docMk/>
          <pc:sldMk cId="1021321437" sldId="275"/>
        </pc:sldMkLst>
        <pc:spChg chg="mod">
          <ac:chgData name="冨久　剛志" userId="0bd917c0-e59a-4273-9bf0-e207b579255a" providerId="ADAL" clId="{BB1428D8-9606-4FE7-824B-1D8DB271EA58}" dt="2019-06-02T15:12:24.817" v="4206"/>
          <ac:spMkLst>
            <pc:docMk/>
            <pc:sldMk cId="1021321437" sldId="275"/>
            <ac:spMk id="2" creationId="{FB7BF1E8-C3AB-4452-8799-678E9D406F03}"/>
          </ac:spMkLst>
        </pc:spChg>
        <pc:spChg chg="mod">
          <ac:chgData name="冨久　剛志" userId="0bd917c0-e59a-4273-9bf0-e207b579255a" providerId="ADAL" clId="{BB1428D8-9606-4FE7-824B-1D8DB271EA58}" dt="2019-06-02T15:36:39.154" v="4837" actId="20577"/>
          <ac:spMkLst>
            <pc:docMk/>
            <pc:sldMk cId="1021321437" sldId="275"/>
            <ac:spMk id="3" creationId="{7DF7EED2-936E-44A2-A002-7726F4F23486}"/>
          </ac:spMkLst>
        </pc:spChg>
      </pc:sldChg>
      <pc:sldChg chg="modSp add">
        <pc:chgData name="冨久　剛志" userId="0bd917c0-e59a-4273-9bf0-e207b579255a" providerId="ADAL" clId="{BB1428D8-9606-4FE7-824B-1D8DB271EA58}" dt="2019-06-02T15:16:42.883" v="4575"/>
        <pc:sldMkLst>
          <pc:docMk/>
          <pc:sldMk cId="3391104707" sldId="276"/>
        </pc:sldMkLst>
        <pc:spChg chg="mod">
          <ac:chgData name="冨久　剛志" userId="0bd917c0-e59a-4273-9bf0-e207b579255a" providerId="ADAL" clId="{BB1428D8-9606-4FE7-824B-1D8DB271EA58}" dt="2019-06-02T15:16:24.134" v="4504"/>
          <ac:spMkLst>
            <pc:docMk/>
            <pc:sldMk cId="3391104707" sldId="276"/>
            <ac:spMk id="2" creationId="{116C96D4-9AF2-4223-A5BC-9B42914FF543}"/>
          </ac:spMkLst>
        </pc:spChg>
        <pc:spChg chg="mod">
          <ac:chgData name="冨久　剛志" userId="0bd917c0-e59a-4273-9bf0-e207b579255a" providerId="ADAL" clId="{BB1428D8-9606-4FE7-824B-1D8DB271EA58}" dt="2019-06-02T15:16:42.883" v="4575"/>
          <ac:spMkLst>
            <pc:docMk/>
            <pc:sldMk cId="3391104707" sldId="276"/>
            <ac:spMk id="3" creationId="{F1419F56-69A7-4313-8BFC-F5C584BE2DE2}"/>
          </ac:spMkLst>
        </pc:spChg>
      </pc:sldChg>
      <pc:sldChg chg="add">
        <pc:chgData name="冨久　剛志" userId="0bd917c0-e59a-4273-9bf0-e207b579255a" providerId="ADAL" clId="{BB1428D8-9606-4FE7-824B-1D8DB271EA58}" dt="2019-06-02T15:17:07.048" v="4599"/>
        <pc:sldMkLst>
          <pc:docMk/>
          <pc:sldMk cId="2585393145" sldId="277"/>
        </pc:sldMkLst>
      </pc:sldChg>
      <pc:sldChg chg="modSp add">
        <pc:chgData name="冨久　剛志" userId="0bd917c0-e59a-4273-9bf0-e207b579255a" providerId="ADAL" clId="{BB1428D8-9606-4FE7-824B-1D8DB271EA58}" dt="2019-06-02T15:20:36.655" v="4833" actId="403"/>
        <pc:sldMkLst>
          <pc:docMk/>
          <pc:sldMk cId="237105600" sldId="278"/>
        </pc:sldMkLst>
        <pc:spChg chg="mod">
          <ac:chgData name="冨久　剛志" userId="0bd917c0-e59a-4273-9bf0-e207b579255a" providerId="ADAL" clId="{BB1428D8-9606-4FE7-824B-1D8DB271EA58}" dt="2019-06-02T15:18:49.546" v="4614"/>
          <ac:spMkLst>
            <pc:docMk/>
            <pc:sldMk cId="237105600" sldId="278"/>
            <ac:spMk id="2" creationId="{F1C9168F-5350-4A97-B77F-B6A31EF0AF90}"/>
          </ac:spMkLst>
        </pc:spChg>
        <pc:spChg chg="mod">
          <ac:chgData name="冨久　剛志" userId="0bd917c0-e59a-4273-9bf0-e207b579255a" providerId="ADAL" clId="{BB1428D8-9606-4FE7-824B-1D8DB271EA58}" dt="2019-06-02T15:20:36.655" v="4833" actId="403"/>
          <ac:spMkLst>
            <pc:docMk/>
            <pc:sldMk cId="237105600" sldId="278"/>
            <ac:spMk id="3" creationId="{11BCA622-15C8-4E9E-8D02-0CDC8D75FA98}"/>
          </ac:spMkLst>
        </pc:spChg>
      </pc:sldChg>
      <pc:sldChg chg="addSp delSp modSp add">
        <pc:chgData name="冨久　剛志" userId="0bd917c0-e59a-4273-9bf0-e207b579255a" providerId="ADAL" clId="{BB1428D8-9606-4FE7-824B-1D8DB271EA58}" dt="2019-06-02T15:39:47.446" v="4991" actId="1076"/>
        <pc:sldMkLst>
          <pc:docMk/>
          <pc:sldMk cId="4001470833" sldId="279"/>
        </pc:sldMkLst>
        <pc:spChg chg="mod">
          <ac:chgData name="冨久　剛志" userId="0bd917c0-e59a-4273-9bf0-e207b579255a" providerId="ADAL" clId="{BB1428D8-9606-4FE7-824B-1D8DB271EA58}" dt="2019-06-02T15:20:47.002" v="4835"/>
          <ac:spMkLst>
            <pc:docMk/>
            <pc:sldMk cId="4001470833" sldId="279"/>
            <ac:spMk id="2" creationId="{DF96A30D-7FE1-4BB6-AEDE-E514F8C800F8}"/>
          </ac:spMkLst>
        </pc:spChg>
        <pc:spChg chg="del">
          <ac:chgData name="冨久　剛志" userId="0bd917c0-e59a-4273-9bf0-e207b579255a" providerId="ADAL" clId="{BB1428D8-9606-4FE7-824B-1D8DB271EA58}" dt="2019-06-02T15:38:16.540" v="4838" actId="931"/>
          <ac:spMkLst>
            <pc:docMk/>
            <pc:sldMk cId="4001470833" sldId="279"/>
            <ac:spMk id="3" creationId="{35D6EE55-6316-4417-8944-1900E9C874B2}"/>
          </ac:spMkLst>
        </pc:spChg>
        <pc:spChg chg="add mod">
          <ac:chgData name="冨久　剛志" userId="0bd917c0-e59a-4273-9bf0-e207b579255a" providerId="ADAL" clId="{BB1428D8-9606-4FE7-824B-1D8DB271EA58}" dt="2019-06-02T15:38:59.909" v="4901" actId="14100"/>
          <ac:spMkLst>
            <pc:docMk/>
            <pc:sldMk cId="4001470833" sldId="279"/>
            <ac:spMk id="6" creationId="{4AFF9926-D01D-44EB-8005-677189966C5F}"/>
          </ac:spMkLst>
        </pc:spChg>
        <pc:spChg chg="add mod">
          <ac:chgData name="冨久　剛志" userId="0bd917c0-e59a-4273-9bf0-e207b579255a" providerId="ADAL" clId="{BB1428D8-9606-4FE7-824B-1D8DB271EA58}" dt="2019-06-02T15:39:47.446" v="4991" actId="1076"/>
          <ac:spMkLst>
            <pc:docMk/>
            <pc:sldMk cId="4001470833" sldId="279"/>
            <ac:spMk id="7" creationId="{95017751-566C-4A61-A59F-1401F8A5B613}"/>
          </ac:spMkLst>
        </pc:spChg>
        <pc:picChg chg="add mod">
          <ac:chgData name="冨久　剛志" userId="0bd917c0-e59a-4273-9bf0-e207b579255a" providerId="ADAL" clId="{BB1428D8-9606-4FE7-824B-1D8DB271EA58}" dt="2019-06-02T15:38:57.413" v="4900" actId="1076"/>
          <ac:picMkLst>
            <pc:docMk/>
            <pc:sldMk cId="4001470833" sldId="279"/>
            <ac:picMk id="5" creationId="{171B1F0D-8B31-4AF4-A673-7DF06B82AC8F}"/>
          </ac:picMkLst>
        </pc:picChg>
      </pc:sldChg>
      <pc:sldChg chg="addSp delSp modSp add">
        <pc:chgData name="冨久　剛志" userId="0bd917c0-e59a-4273-9bf0-e207b579255a" providerId="ADAL" clId="{BB1428D8-9606-4FE7-824B-1D8DB271EA58}" dt="2019-06-02T15:46:57.069" v="5192" actId="1076"/>
        <pc:sldMkLst>
          <pc:docMk/>
          <pc:sldMk cId="276602236" sldId="280"/>
        </pc:sldMkLst>
        <pc:spChg chg="mod">
          <ac:chgData name="冨久　剛志" userId="0bd917c0-e59a-4273-9bf0-e207b579255a" providerId="ADAL" clId="{BB1428D8-9606-4FE7-824B-1D8DB271EA58}" dt="2019-06-02T15:44:42.175" v="5015"/>
          <ac:spMkLst>
            <pc:docMk/>
            <pc:sldMk cId="276602236" sldId="280"/>
            <ac:spMk id="2" creationId="{D73695D7-EF37-4A7A-9DBA-3D3D068BB03E}"/>
          </ac:spMkLst>
        </pc:spChg>
        <pc:spChg chg="del">
          <ac:chgData name="冨久　剛志" userId="0bd917c0-e59a-4273-9bf0-e207b579255a" providerId="ADAL" clId="{BB1428D8-9606-4FE7-824B-1D8DB271EA58}" dt="2019-06-02T15:45:46.282" v="5016" actId="931"/>
          <ac:spMkLst>
            <pc:docMk/>
            <pc:sldMk cId="276602236" sldId="280"/>
            <ac:spMk id="3" creationId="{30EC202B-111C-494C-82C2-D6729C6B4931}"/>
          </ac:spMkLst>
        </pc:spChg>
        <pc:spChg chg="add mod">
          <ac:chgData name="冨久　剛志" userId="0bd917c0-e59a-4273-9bf0-e207b579255a" providerId="ADAL" clId="{BB1428D8-9606-4FE7-824B-1D8DB271EA58}" dt="2019-06-02T15:46:57.069" v="5192" actId="1076"/>
          <ac:spMkLst>
            <pc:docMk/>
            <pc:sldMk cId="276602236" sldId="280"/>
            <ac:spMk id="6" creationId="{2F2761C8-CA1A-4967-90E4-748E1E9A0FAB}"/>
          </ac:spMkLst>
        </pc:spChg>
        <pc:picChg chg="add mod">
          <ac:chgData name="冨久　剛志" userId="0bd917c0-e59a-4273-9bf0-e207b579255a" providerId="ADAL" clId="{BB1428D8-9606-4FE7-824B-1D8DB271EA58}" dt="2019-06-02T15:45:50.153" v="5018" actId="14100"/>
          <ac:picMkLst>
            <pc:docMk/>
            <pc:sldMk cId="276602236" sldId="280"/>
            <ac:picMk id="5" creationId="{74D6677C-95B2-4BEB-9869-1E5F87C1F984}"/>
          </ac:picMkLst>
        </pc:picChg>
      </pc:sldChg>
      <pc:sldMasterChg chg="delSldLayout">
        <pc:chgData name="冨久　剛志" userId="0bd917c0-e59a-4273-9bf0-e207b579255a" providerId="ADAL" clId="{BB1428D8-9606-4FE7-824B-1D8DB271EA58}" dt="2019-06-02T15:16:47.018" v="4577" actId="2696"/>
        <pc:sldMasterMkLst>
          <pc:docMk/>
          <pc:sldMasterMk cId="1910474386" sldId="2147483758"/>
        </pc:sldMasterMkLst>
      </pc:sldMasterChg>
    </pc:docChg>
  </pc:docChgLst>
  <pc:docChgLst>
    <pc:chgData name="冨久　剛志" userId="0bd917c0-e59a-4273-9bf0-e207b579255a" providerId="ADAL" clId="{6314F308-38B5-5A48-A890-5E09B157E3D0}"/>
    <pc:docChg chg="modSld">
      <pc:chgData name="冨久　剛志" userId="0bd917c0-e59a-4273-9bf0-e207b579255a" providerId="ADAL" clId="{6314F308-38B5-5A48-A890-5E09B157E3D0}" dt="2019-06-05T05:35:05.585" v="38" actId="20577"/>
      <pc:docMkLst>
        <pc:docMk/>
      </pc:docMkLst>
      <pc:sldChg chg="modSp">
        <pc:chgData name="冨久　剛志" userId="0bd917c0-e59a-4273-9bf0-e207b579255a" providerId="ADAL" clId="{6314F308-38B5-5A48-A890-5E09B157E3D0}" dt="2019-06-05T05:35:05.585" v="38" actId="20577"/>
        <pc:sldMkLst>
          <pc:docMk/>
          <pc:sldMk cId="3391104707" sldId="276"/>
        </pc:sldMkLst>
        <pc:spChg chg="mod">
          <ac:chgData name="冨久　剛志" userId="0bd917c0-e59a-4273-9bf0-e207b579255a" providerId="ADAL" clId="{6314F308-38B5-5A48-A890-5E09B157E3D0}" dt="2019-06-05T05:35:05.585" v="38" actId="20577"/>
          <ac:spMkLst>
            <pc:docMk/>
            <pc:sldMk cId="3391104707" sldId="276"/>
            <ac:spMk id="3" creationId="{F1419F56-69A7-4313-8BFC-F5C584BE2DE2}"/>
          </ac:spMkLst>
        </pc:spChg>
      </pc:sldChg>
      <pc:sldChg chg="modSp">
        <pc:chgData name="冨久　剛志" userId="0bd917c0-e59a-4273-9bf0-e207b579255a" providerId="ADAL" clId="{6314F308-38B5-5A48-A890-5E09B157E3D0}" dt="2019-06-04T07:59:31.506" v="3" actId="20577"/>
        <pc:sldMkLst>
          <pc:docMk/>
          <pc:sldMk cId="237105600" sldId="278"/>
        </pc:sldMkLst>
        <pc:spChg chg="mod">
          <ac:chgData name="冨久　剛志" userId="0bd917c0-e59a-4273-9bf0-e207b579255a" providerId="ADAL" clId="{6314F308-38B5-5A48-A890-5E09B157E3D0}" dt="2019-06-04T07:59:31.506" v="3" actId="20577"/>
          <ac:spMkLst>
            <pc:docMk/>
            <pc:sldMk cId="237105600" sldId="278"/>
            <ac:spMk id="3" creationId="{11BCA622-15C8-4E9E-8D02-0CDC8D75FA9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D5827A-2B50-43DB-980F-1B2466CE4840}" type="datetimeFigureOut">
              <a:rPr kumimoji="1" lang="ja-JP" altLang="en-US" smtClean="0"/>
              <a:t>2019/6/5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9443C2-5E03-4EB7-878A-2C937215BC91}" type="slidenum">
              <a:rPr kumimoji="1" lang="ja-JP" altLang="en-US" smtClean="0"/>
              <a:t>‹#›</a:t>
            </a:fld>
            <a:endParaRPr kumimoji="1" lang="ja-JP" altLang="en-US"/>
          </a:p>
        </p:txBody>
      </p:sp>
    </p:spTree>
    <p:extLst>
      <p:ext uri="{BB962C8B-B14F-4D97-AF65-F5344CB8AC3E}">
        <p14:creationId xmlns:p14="http://schemas.microsoft.com/office/powerpoint/2010/main" val="129822452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720061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1729367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1710883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459839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45127" y="2507550"/>
            <a:ext cx="5156200"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7550"/>
            <a:ext cx="5181601"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427793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3669109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2579061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ja-JP" altLang="en-US"/>
              <a:t>マスター タイトルの書式設定</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997245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617322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2556890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4560952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8939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108713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1536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23195708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15544292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720526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11296224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2DA47BB-77A3-4E3B-917C-90A12122BB64}" type="datetimeFigureOut">
              <a:rPr kumimoji="1" lang="ja-JP" altLang="en-US" smtClean="0"/>
              <a:t>2019/6/5</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42051326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20469892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11607500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2DA47BB-77A3-4E3B-917C-90A12122BB64}" type="datetimeFigureOut">
              <a:rPr kumimoji="1" lang="ja-JP" altLang="en-US" smtClean="0"/>
              <a:t>2019/6/5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1384975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72DA47BB-77A3-4E3B-917C-90A12122BB64}" type="datetimeFigureOut">
              <a:rPr kumimoji="1" lang="ja-JP" altLang="en-US" smtClean="0"/>
              <a:t>2019/6/5</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984BA3AF-B749-4BAF-9B05-BD910FEE285C}" type="slidenum">
              <a:rPr kumimoji="1" lang="ja-JP" altLang="en-US" smtClean="0"/>
              <a:t>‹#›</a:t>
            </a:fld>
            <a:endParaRPr kumimoji="1" lang="ja-JP" altLang="en-US"/>
          </a:p>
        </p:txBody>
      </p:sp>
    </p:spTree>
    <p:extLst>
      <p:ext uri="{BB962C8B-B14F-4D97-AF65-F5344CB8AC3E}">
        <p14:creationId xmlns:p14="http://schemas.microsoft.com/office/powerpoint/2010/main" val="96119294"/>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2DA47BB-77A3-4E3B-917C-90A12122BB64}" type="datetimeFigureOut">
              <a:rPr kumimoji="1" lang="ja-JP" altLang="en-US" smtClean="0"/>
              <a:t>2019/6/5</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984BA3AF-B749-4BAF-9B05-BD910FEE285C}" type="slidenum">
              <a:rPr kumimoji="1" lang="ja-JP" altLang="en-US" smtClean="0"/>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0474386"/>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hyperlink" Target="https://ja.wikipedia.org/wiki/%E3%82%BD%E3%83%95%E3%83%88%E3%82%A6%E3%82%A7%E3%82%A2%E5%B7%A5%E5%AD%A6" TargetMode="External"/><Relationship Id="rId2" Type="http://schemas.openxmlformats.org/officeDocument/2006/relationships/hyperlink" Target="https://ja.wikipedia.org/wiki/%E8%8B%B1%E8%AA%9E" TargetMode="External"/><Relationship Id="rId1" Type="http://schemas.openxmlformats.org/officeDocument/2006/relationships/slideLayout" Target="../slideLayouts/slideLayout13.xml"/><Relationship Id="rId4" Type="http://schemas.openxmlformats.org/officeDocument/2006/relationships/hyperlink" Target="https://ja.wikipedia.org/wiki/%E3%83%97%E3%83%AD%E3%82%B0%E3%83%A9%E3%83%9F%E3%83%B3%E3%82%B0%E3%83%91%E3%83%A9%E3%83%80%E3%82%A4%E3%83%A0"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10D1A5-099C-4B11-A970-5EEFC160C88A}"/>
              </a:ext>
            </a:extLst>
          </p:cNvPr>
          <p:cNvSpPr>
            <a:spLocks noGrp="1"/>
          </p:cNvSpPr>
          <p:nvPr>
            <p:ph type="ctrTitle"/>
          </p:nvPr>
        </p:nvSpPr>
        <p:spPr/>
        <p:txBody>
          <a:bodyPr/>
          <a:lstStyle/>
          <a:p>
            <a:r>
              <a:rPr kumimoji="1" lang="en-US" altLang="ja-JP" dirty="0"/>
              <a:t>PBL</a:t>
            </a:r>
            <a:r>
              <a:rPr kumimoji="1" lang="ja-JP" altLang="en-US" dirty="0"/>
              <a:t>第</a:t>
            </a:r>
            <a:r>
              <a:rPr kumimoji="1" lang="en-US" altLang="ja-JP" dirty="0"/>
              <a:t>4</a:t>
            </a:r>
            <a:r>
              <a:rPr kumimoji="1" lang="ja-JP" altLang="en-US" dirty="0"/>
              <a:t>回</a:t>
            </a:r>
            <a:br>
              <a:rPr kumimoji="1" lang="en-US" altLang="ja-JP" dirty="0"/>
            </a:br>
            <a:r>
              <a:rPr kumimoji="1" lang="ja-JP" altLang="en-US" dirty="0"/>
              <a:t>プログラミング練習</a:t>
            </a:r>
          </a:p>
        </p:txBody>
      </p:sp>
      <p:sp>
        <p:nvSpPr>
          <p:cNvPr id="3" name="字幕 2">
            <a:extLst>
              <a:ext uri="{FF2B5EF4-FFF2-40B4-BE49-F238E27FC236}">
                <a16:creationId xmlns:a16="http://schemas.microsoft.com/office/drawing/2014/main" id="{2ACFF9D6-4E00-48CC-A0F0-0CAF4793EADF}"/>
              </a:ext>
            </a:extLst>
          </p:cNvPr>
          <p:cNvSpPr>
            <a:spLocks noGrp="1"/>
          </p:cNvSpPr>
          <p:nvPr>
            <p:ph type="subTitle" idx="1"/>
          </p:nvPr>
        </p:nvSpPr>
        <p:spPr/>
        <p:txBody>
          <a:bodyPr/>
          <a:lstStyle/>
          <a:p>
            <a:r>
              <a:rPr kumimoji="1" lang="ja-JP" altLang="en-US" dirty="0"/>
              <a:t>山本，辻，粕谷研究室</a:t>
            </a:r>
            <a:endParaRPr kumimoji="1" lang="en-US" altLang="ja-JP" dirty="0"/>
          </a:p>
          <a:p>
            <a:r>
              <a:rPr lang="en-US" altLang="ja-JP" dirty="0"/>
              <a:t>ta</a:t>
            </a:r>
            <a:r>
              <a:rPr lang="ja-JP" altLang="en-US" dirty="0"/>
              <a:t>：中井，山田，井土，國廣，辻，冨久</a:t>
            </a:r>
            <a:endParaRPr lang="en-US" altLang="ja-JP" dirty="0"/>
          </a:p>
        </p:txBody>
      </p:sp>
    </p:spTree>
    <p:extLst>
      <p:ext uri="{BB962C8B-B14F-4D97-AF65-F5344CB8AC3E}">
        <p14:creationId xmlns:p14="http://schemas.microsoft.com/office/powerpoint/2010/main" val="2467986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06FBA1-9BD1-4BFC-A6DD-203252B4F2B3}"/>
              </a:ext>
            </a:extLst>
          </p:cNvPr>
          <p:cNvSpPr>
            <a:spLocks noGrp="1"/>
          </p:cNvSpPr>
          <p:nvPr>
            <p:ph type="title"/>
          </p:nvPr>
        </p:nvSpPr>
        <p:spPr/>
        <p:txBody>
          <a:bodyPr/>
          <a:lstStyle/>
          <a:p>
            <a:r>
              <a:rPr kumimoji="1" lang="ja-JP" altLang="en-US" dirty="0"/>
              <a:t>本年度のスケジュール</a:t>
            </a:r>
          </a:p>
        </p:txBody>
      </p:sp>
      <p:sp>
        <p:nvSpPr>
          <p:cNvPr id="3" name="コンテンツ プレースホルダー 2">
            <a:extLst>
              <a:ext uri="{FF2B5EF4-FFF2-40B4-BE49-F238E27FC236}">
                <a16:creationId xmlns:a16="http://schemas.microsoft.com/office/drawing/2014/main" id="{08EE053E-DB31-44F5-9629-6F737C50A288}"/>
              </a:ext>
            </a:extLst>
          </p:cNvPr>
          <p:cNvSpPr>
            <a:spLocks noGrp="1"/>
          </p:cNvSpPr>
          <p:nvPr>
            <p:ph idx="1"/>
          </p:nvPr>
        </p:nvSpPr>
        <p:spPr/>
        <p:txBody>
          <a:bodyPr>
            <a:normAutofit/>
          </a:bodyPr>
          <a:lstStyle/>
          <a:p>
            <a:pPr lvl="0"/>
            <a:r>
              <a:rPr lang="ja-JP" altLang="ja-JP" sz="2400" b="1" dirty="0"/>
              <a:t>第１回</a:t>
            </a:r>
            <a:r>
              <a:rPr lang="ja-JP" altLang="ja-JP" sz="2400" dirty="0"/>
              <a:t> </a:t>
            </a:r>
            <a:r>
              <a:rPr lang="en-US" altLang="ja-JP" sz="2400" dirty="0"/>
              <a:t>4/24 </a:t>
            </a:r>
            <a:r>
              <a:rPr lang="ja-JP" altLang="ja-JP" sz="2400" dirty="0"/>
              <a:t>：ガイダンス＆</a:t>
            </a:r>
            <a:r>
              <a:rPr lang="en-US" altLang="ja-JP" sz="2400" dirty="0"/>
              <a:t>Monaca</a:t>
            </a:r>
            <a:r>
              <a:rPr lang="ja-JP" altLang="ja-JP" sz="2400" dirty="0"/>
              <a:t>アカウント作成</a:t>
            </a:r>
            <a:endParaRPr lang="en-US" altLang="ja-JP" sz="2400" dirty="0"/>
          </a:p>
          <a:p>
            <a:pPr lvl="0"/>
            <a:r>
              <a:rPr lang="ja-JP" altLang="ja-JP" sz="2400" b="1" dirty="0"/>
              <a:t>第２回</a:t>
            </a:r>
            <a:r>
              <a:rPr lang="ja-JP" altLang="ja-JP" sz="2400" dirty="0"/>
              <a:t> </a:t>
            </a:r>
            <a:r>
              <a:rPr lang="en-US" altLang="ja-JP" sz="2400" dirty="0"/>
              <a:t>5/08 </a:t>
            </a:r>
            <a:r>
              <a:rPr lang="ja-JP" altLang="ja-JP" sz="2400" dirty="0"/>
              <a:t>：</a:t>
            </a:r>
            <a:r>
              <a:rPr lang="en-US" altLang="ja-JP" sz="2400" dirty="0"/>
              <a:t>HTML,</a:t>
            </a:r>
            <a:r>
              <a:rPr lang="ja-JP" altLang="ja-JP" sz="2400" dirty="0"/>
              <a:t> </a:t>
            </a:r>
            <a:r>
              <a:rPr lang="en-US" altLang="ja-JP" sz="2400" dirty="0"/>
              <a:t>Java, CSS</a:t>
            </a:r>
            <a:r>
              <a:rPr lang="ja-JP" altLang="ja-JP" sz="2400" dirty="0"/>
              <a:t>について</a:t>
            </a:r>
            <a:endParaRPr lang="en-US" altLang="ja-JP" sz="2400" dirty="0"/>
          </a:p>
          <a:p>
            <a:pPr lvl="0"/>
            <a:r>
              <a:rPr lang="ja-JP" altLang="ja-JP" sz="2400" b="1" dirty="0"/>
              <a:t>第３回</a:t>
            </a:r>
            <a:r>
              <a:rPr lang="ja-JP" altLang="ja-JP" sz="2400" dirty="0"/>
              <a:t> </a:t>
            </a:r>
            <a:r>
              <a:rPr lang="en-US" altLang="ja-JP" sz="2400" dirty="0"/>
              <a:t>5/22 </a:t>
            </a:r>
            <a:r>
              <a:rPr lang="ja-JP" altLang="ja-JP" sz="2400" dirty="0"/>
              <a:t>：プログラミング練習，</a:t>
            </a:r>
            <a:r>
              <a:rPr lang="ja-JP" altLang="ja-JP" sz="2400" dirty="0">
                <a:solidFill>
                  <a:srgbClr val="C00000"/>
                </a:solidFill>
              </a:rPr>
              <a:t>中間報告会</a:t>
            </a:r>
            <a:endParaRPr lang="en-US" altLang="ja-JP" sz="2400" dirty="0">
              <a:solidFill>
                <a:srgbClr val="C00000"/>
              </a:solidFill>
            </a:endParaRPr>
          </a:p>
          <a:p>
            <a:pPr lvl="0"/>
            <a:r>
              <a:rPr lang="ja-JP" altLang="ja-JP" sz="2400" b="1" dirty="0">
                <a:highlight>
                  <a:srgbClr val="FFFF00"/>
                </a:highlight>
              </a:rPr>
              <a:t>第４回</a:t>
            </a:r>
            <a:r>
              <a:rPr lang="ja-JP" altLang="ja-JP" sz="2400" dirty="0">
                <a:highlight>
                  <a:srgbClr val="FFFF00"/>
                </a:highlight>
              </a:rPr>
              <a:t> </a:t>
            </a:r>
            <a:r>
              <a:rPr lang="en-US" altLang="ja-JP" sz="2400" dirty="0">
                <a:highlight>
                  <a:srgbClr val="FFFF00"/>
                </a:highlight>
              </a:rPr>
              <a:t>6/05 </a:t>
            </a:r>
            <a:r>
              <a:rPr lang="ja-JP" altLang="ja-JP" sz="2400" dirty="0">
                <a:highlight>
                  <a:srgbClr val="FFFF00"/>
                </a:highlight>
              </a:rPr>
              <a:t>：プログラミング練習</a:t>
            </a:r>
            <a:endParaRPr lang="en-US" altLang="ja-JP" sz="2400" dirty="0">
              <a:highlight>
                <a:srgbClr val="FFFF00"/>
              </a:highlight>
            </a:endParaRPr>
          </a:p>
          <a:p>
            <a:pPr lvl="0"/>
            <a:r>
              <a:rPr lang="ja-JP" altLang="ja-JP" sz="2400" b="1" dirty="0"/>
              <a:t>第５回</a:t>
            </a:r>
            <a:r>
              <a:rPr lang="ja-JP" altLang="ja-JP" sz="2400" dirty="0"/>
              <a:t> </a:t>
            </a:r>
            <a:r>
              <a:rPr lang="en-US" altLang="ja-JP" sz="2400" dirty="0"/>
              <a:t>6/19 </a:t>
            </a:r>
            <a:r>
              <a:rPr lang="ja-JP" altLang="ja-JP" sz="2400" dirty="0"/>
              <a:t>：サンプルプログラム作成</a:t>
            </a:r>
            <a:endParaRPr lang="en-US" altLang="ja-JP" sz="2400" dirty="0"/>
          </a:p>
          <a:p>
            <a:pPr lvl="0"/>
            <a:r>
              <a:rPr lang="ja-JP" altLang="ja-JP" sz="2400" b="1" dirty="0"/>
              <a:t>第６回</a:t>
            </a:r>
            <a:r>
              <a:rPr lang="ja-JP" altLang="ja-JP" sz="2400" dirty="0"/>
              <a:t> </a:t>
            </a:r>
            <a:r>
              <a:rPr lang="en-US" altLang="ja-JP" sz="2400" dirty="0"/>
              <a:t>7/03 </a:t>
            </a:r>
            <a:r>
              <a:rPr lang="ja-JP" altLang="ja-JP" sz="2400" dirty="0"/>
              <a:t>：アプリの計画，発表スライド作成</a:t>
            </a:r>
            <a:endParaRPr lang="en-US" altLang="ja-JP" sz="2400" dirty="0"/>
          </a:p>
          <a:p>
            <a:pPr lvl="0"/>
            <a:r>
              <a:rPr lang="ja-JP" altLang="ja-JP" sz="2400" b="1" dirty="0"/>
              <a:t>第７回</a:t>
            </a:r>
            <a:r>
              <a:rPr lang="ja-JP" altLang="ja-JP" sz="2400" dirty="0"/>
              <a:t> </a:t>
            </a:r>
            <a:r>
              <a:rPr lang="en-US" altLang="ja-JP" sz="2400" dirty="0"/>
              <a:t>7/10 </a:t>
            </a:r>
            <a:r>
              <a:rPr lang="ja-JP" altLang="ja-JP" sz="2400" dirty="0"/>
              <a:t>：見学</a:t>
            </a:r>
            <a:r>
              <a:rPr lang="ja-JP" altLang="en-US" sz="2400" dirty="0"/>
              <a:t>，</a:t>
            </a:r>
            <a:r>
              <a:rPr lang="ja-JP" altLang="en-US" sz="2400" dirty="0">
                <a:solidFill>
                  <a:srgbClr val="C00000"/>
                </a:solidFill>
              </a:rPr>
              <a:t>デモ大会</a:t>
            </a:r>
            <a:endParaRPr lang="en-US" altLang="ja-JP" sz="2400" dirty="0">
              <a:solidFill>
                <a:srgbClr val="C00000"/>
              </a:solidFill>
            </a:endParaRPr>
          </a:p>
          <a:p>
            <a:pPr lvl="0"/>
            <a:r>
              <a:rPr lang="ja-JP" altLang="ja-JP" sz="2400" b="1" dirty="0"/>
              <a:t>第８回</a:t>
            </a:r>
            <a:r>
              <a:rPr lang="ja-JP" altLang="ja-JP" sz="2400" dirty="0"/>
              <a:t> </a:t>
            </a:r>
            <a:r>
              <a:rPr lang="en-US" altLang="ja-JP" sz="2400" dirty="0"/>
              <a:t>7/24 </a:t>
            </a:r>
            <a:r>
              <a:rPr lang="ja-JP" altLang="ja-JP" sz="2400" dirty="0"/>
              <a:t>：</a:t>
            </a:r>
            <a:r>
              <a:rPr lang="en-US" altLang="ja-JP" sz="2400" dirty="0"/>
              <a:t>PBL</a:t>
            </a:r>
            <a:r>
              <a:rPr lang="ja-JP" altLang="ja-JP" sz="2400" dirty="0"/>
              <a:t>成果発表会</a:t>
            </a:r>
            <a:endParaRPr lang="en-US" altLang="ja-JP" sz="2400" dirty="0"/>
          </a:p>
        </p:txBody>
      </p:sp>
    </p:spTree>
    <p:extLst>
      <p:ext uri="{BB962C8B-B14F-4D97-AF65-F5344CB8AC3E}">
        <p14:creationId xmlns:p14="http://schemas.microsoft.com/office/powerpoint/2010/main" val="158300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998DF9-B713-4E79-9FB2-F0F7DB0577A7}"/>
              </a:ext>
            </a:extLst>
          </p:cNvPr>
          <p:cNvSpPr>
            <a:spLocks noGrp="1"/>
          </p:cNvSpPr>
          <p:nvPr>
            <p:ph type="title"/>
          </p:nvPr>
        </p:nvSpPr>
        <p:spPr/>
        <p:txBody>
          <a:bodyPr/>
          <a:lstStyle/>
          <a:p>
            <a:r>
              <a:rPr lang="ja-JP" altLang="en-US" dirty="0"/>
              <a:t>目次</a:t>
            </a:r>
            <a:endParaRPr kumimoji="1" lang="ja-JP" altLang="en-US" dirty="0"/>
          </a:p>
        </p:txBody>
      </p:sp>
      <p:sp>
        <p:nvSpPr>
          <p:cNvPr id="3" name="コンテンツ プレースホルダー 2">
            <a:extLst>
              <a:ext uri="{FF2B5EF4-FFF2-40B4-BE49-F238E27FC236}">
                <a16:creationId xmlns:a16="http://schemas.microsoft.com/office/drawing/2014/main" id="{6837407F-428C-4B74-9E43-521E1C376D3B}"/>
              </a:ext>
            </a:extLst>
          </p:cNvPr>
          <p:cNvSpPr>
            <a:spLocks noGrp="1"/>
          </p:cNvSpPr>
          <p:nvPr>
            <p:ph idx="1"/>
          </p:nvPr>
        </p:nvSpPr>
        <p:spPr/>
        <p:txBody>
          <a:bodyPr/>
          <a:lstStyle/>
          <a:p>
            <a:pPr>
              <a:buFont typeface="Wingdings" panose="05000000000000000000" pitchFamily="2" charset="2"/>
              <a:buChar char="u"/>
            </a:pPr>
            <a:r>
              <a:rPr kumimoji="1" lang="en-US" altLang="ja-JP" sz="4000" dirty="0"/>
              <a:t>switch</a:t>
            </a:r>
            <a:r>
              <a:rPr kumimoji="1" lang="ja-JP" altLang="en-US" sz="4000" dirty="0"/>
              <a:t>文</a:t>
            </a:r>
            <a:endParaRPr kumimoji="1" lang="en-US" altLang="ja-JP" sz="4000" dirty="0"/>
          </a:p>
          <a:p>
            <a:pPr>
              <a:buFont typeface="Wingdings" panose="05000000000000000000" pitchFamily="2" charset="2"/>
              <a:buChar char="u"/>
            </a:pPr>
            <a:r>
              <a:rPr kumimoji="1" lang="ja-JP" altLang="en-US" sz="4000" dirty="0"/>
              <a:t>オブジェクト指向について</a:t>
            </a:r>
            <a:endParaRPr kumimoji="1" lang="en-US" altLang="ja-JP" sz="4000" dirty="0"/>
          </a:p>
          <a:p>
            <a:pPr>
              <a:buFont typeface="Wingdings" panose="05000000000000000000" pitchFamily="2" charset="2"/>
              <a:buChar char="u"/>
            </a:pPr>
            <a:r>
              <a:rPr lang="en-US" altLang="ja-JP" sz="4000" dirty="0"/>
              <a:t>h</a:t>
            </a:r>
            <a:r>
              <a:rPr kumimoji="1" lang="en-US" altLang="ja-JP" sz="4000" dirty="0"/>
              <a:t>tml</a:t>
            </a:r>
            <a:r>
              <a:rPr kumimoji="1" lang="ja-JP" altLang="en-US" sz="4000" dirty="0"/>
              <a:t>との連携</a:t>
            </a:r>
            <a:endParaRPr kumimoji="1" lang="en-US" altLang="ja-JP" sz="4000" dirty="0"/>
          </a:p>
          <a:p>
            <a:endParaRPr kumimoji="1" lang="ja-JP" altLang="en-US" dirty="0"/>
          </a:p>
        </p:txBody>
      </p:sp>
    </p:spTree>
    <p:extLst>
      <p:ext uri="{BB962C8B-B14F-4D97-AF65-F5344CB8AC3E}">
        <p14:creationId xmlns:p14="http://schemas.microsoft.com/office/powerpoint/2010/main" val="2623156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87ED76-5E4F-46B0-B1E3-30B0D031C474}"/>
              </a:ext>
            </a:extLst>
          </p:cNvPr>
          <p:cNvSpPr>
            <a:spLocks noGrp="1"/>
          </p:cNvSpPr>
          <p:nvPr>
            <p:ph type="title"/>
          </p:nvPr>
        </p:nvSpPr>
        <p:spPr/>
        <p:txBody>
          <a:bodyPr/>
          <a:lstStyle/>
          <a:p>
            <a:r>
              <a:rPr lang="en-US" altLang="ja-JP" dirty="0"/>
              <a:t>switch</a:t>
            </a:r>
            <a:r>
              <a:rPr lang="ja-JP" altLang="en-US" dirty="0"/>
              <a:t>文</a:t>
            </a:r>
            <a:endParaRPr lang="en-US" altLang="ja-JP" dirty="0"/>
          </a:p>
        </p:txBody>
      </p:sp>
      <p:sp>
        <p:nvSpPr>
          <p:cNvPr id="3" name="テキスト プレースホルダー 2">
            <a:extLst>
              <a:ext uri="{FF2B5EF4-FFF2-40B4-BE49-F238E27FC236}">
                <a16:creationId xmlns:a16="http://schemas.microsoft.com/office/drawing/2014/main" id="{2D15075F-3FB6-4686-AB78-24A00AFBE5FB}"/>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95547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C9168F-5350-4A97-B77F-B6A31EF0AF90}"/>
              </a:ext>
            </a:extLst>
          </p:cNvPr>
          <p:cNvSpPr>
            <a:spLocks noGrp="1"/>
          </p:cNvSpPr>
          <p:nvPr>
            <p:ph type="title"/>
          </p:nvPr>
        </p:nvSpPr>
        <p:spPr/>
        <p:txBody>
          <a:bodyPr/>
          <a:lstStyle/>
          <a:p>
            <a:r>
              <a:rPr lang="en-US" altLang="ja-JP" dirty="0"/>
              <a:t>switch</a:t>
            </a:r>
            <a:r>
              <a:rPr lang="ja-JP" altLang="en-US" dirty="0"/>
              <a:t>文</a:t>
            </a:r>
            <a:endParaRPr kumimoji="1" lang="ja-JP" altLang="en-US" b="1" dirty="0"/>
          </a:p>
        </p:txBody>
      </p:sp>
      <p:sp>
        <p:nvSpPr>
          <p:cNvPr id="3" name="コンテンツ プレースホルダー 2">
            <a:extLst>
              <a:ext uri="{FF2B5EF4-FFF2-40B4-BE49-F238E27FC236}">
                <a16:creationId xmlns:a16="http://schemas.microsoft.com/office/drawing/2014/main" id="{11BCA622-15C8-4E9E-8D02-0CDC8D75FA98}"/>
              </a:ext>
            </a:extLst>
          </p:cNvPr>
          <p:cNvSpPr>
            <a:spLocks noGrp="1"/>
          </p:cNvSpPr>
          <p:nvPr>
            <p:ph idx="1"/>
          </p:nvPr>
        </p:nvSpPr>
        <p:spPr/>
        <p:txBody>
          <a:bodyPr>
            <a:normAutofit/>
          </a:bodyPr>
          <a:lstStyle/>
          <a:p>
            <a:r>
              <a:rPr kumimoji="1" lang="en-US" altLang="ja-JP" sz="3200" dirty="0"/>
              <a:t>if</a:t>
            </a:r>
            <a:r>
              <a:rPr kumimoji="1" lang="ja-JP" altLang="en-US" sz="3200" dirty="0"/>
              <a:t>文のように分岐を行うことができる構文</a:t>
            </a:r>
            <a:r>
              <a:rPr kumimoji="1" lang="ja-JP" altLang="en-US" sz="3200"/>
              <a:t>です．</a:t>
            </a:r>
            <a:endParaRPr kumimoji="1" lang="en-US" altLang="ja-JP" sz="3200" dirty="0"/>
          </a:p>
          <a:p>
            <a:pPr marL="0" indent="0">
              <a:buNone/>
            </a:pPr>
            <a:endParaRPr kumimoji="1" lang="en-US" altLang="ja-JP" sz="3200" dirty="0"/>
          </a:p>
          <a:p>
            <a:r>
              <a:rPr lang="ja-JP" altLang="en-US" sz="3200" dirty="0"/>
              <a:t>値によって分岐するのは</a:t>
            </a:r>
            <a:r>
              <a:rPr lang="en-US" altLang="ja-JP" sz="3200" dirty="0"/>
              <a:t>if</a:t>
            </a:r>
            <a:r>
              <a:rPr lang="ja-JP" altLang="en-US" sz="3200" dirty="0"/>
              <a:t>文と同じだが</a:t>
            </a:r>
            <a:endParaRPr lang="en-US" altLang="ja-JP" sz="3200" dirty="0"/>
          </a:p>
          <a:p>
            <a:r>
              <a:rPr lang="en-US" altLang="ja-JP" sz="3200" dirty="0"/>
              <a:t>if</a:t>
            </a:r>
            <a:r>
              <a:rPr lang="ja-JP" altLang="en-US" sz="3200" dirty="0"/>
              <a:t>文と違い条件が多くなっても見やすいです．</a:t>
            </a:r>
            <a:endParaRPr kumimoji="1" lang="ja-JP" altLang="en-US" sz="3200" dirty="0"/>
          </a:p>
        </p:txBody>
      </p:sp>
    </p:spTree>
    <p:extLst>
      <p:ext uri="{BB962C8B-B14F-4D97-AF65-F5344CB8AC3E}">
        <p14:creationId xmlns:p14="http://schemas.microsoft.com/office/powerpoint/2010/main" val="237105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96A30D-7FE1-4BB6-AEDE-E514F8C800F8}"/>
              </a:ext>
            </a:extLst>
          </p:cNvPr>
          <p:cNvSpPr>
            <a:spLocks noGrp="1"/>
          </p:cNvSpPr>
          <p:nvPr>
            <p:ph type="title"/>
          </p:nvPr>
        </p:nvSpPr>
        <p:spPr/>
        <p:txBody>
          <a:bodyPr/>
          <a:lstStyle/>
          <a:p>
            <a:r>
              <a:rPr lang="en-US" altLang="ja-JP" dirty="0"/>
              <a:t>switch</a:t>
            </a:r>
            <a:r>
              <a:rPr lang="ja-JP" altLang="en-US" dirty="0"/>
              <a:t>文</a:t>
            </a:r>
            <a:endParaRPr kumimoji="1" lang="ja-JP" altLang="en-US" dirty="0"/>
          </a:p>
        </p:txBody>
      </p:sp>
      <p:pic>
        <p:nvPicPr>
          <p:cNvPr id="5" name="コンテンツ プレースホルダー 4" descr="室内 が含まれている画像&#10;&#10;自動的に生成された説明">
            <a:extLst>
              <a:ext uri="{FF2B5EF4-FFF2-40B4-BE49-F238E27FC236}">
                <a16:creationId xmlns:a16="http://schemas.microsoft.com/office/drawing/2014/main" id="{171B1F0D-8B31-4AF4-A673-7DF06B82AC8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47915" y="3429000"/>
            <a:ext cx="6579793" cy="2197651"/>
          </a:xfrm>
        </p:spPr>
      </p:pic>
      <p:sp>
        <p:nvSpPr>
          <p:cNvPr id="6" name="テキスト ボックス 5">
            <a:extLst>
              <a:ext uri="{FF2B5EF4-FFF2-40B4-BE49-F238E27FC236}">
                <a16:creationId xmlns:a16="http://schemas.microsoft.com/office/drawing/2014/main" id="{4AFF9926-D01D-44EB-8005-677189966C5F}"/>
              </a:ext>
            </a:extLst>
          </p:cNvPr>
          <p:cNvSpPr txBox="1"/>
          <p:nvPr/>
        </p:nvSpPr>
        <p:spPr>
          <a:xfrm>
            <a:off x="1036320" y="1905918"/>
            <a:ext cx="5059680" cy="523220"/>
          </a:xfrm>
          <a:prstGeom prst="rect">
            <a:avLst/>
          </a:prstGeom>
          <a:noFill/>
        </p:spPr>
        <p:txBody>
          <a:bodyPr wrap="square" rtlCol="0">
            <a:spAutoFit/>
          </a:bodyPr>
          <a:lstStyle/>
          <a:p>
            <a:r>
              <a:rPr kumimoji="1" lang="en-US" altLang="ja-JP" sz="2800" dirty="0"/>
              <a:t>switch</a:t>
            </a:r>
            <a:r>
              <a:rPr kumimoji="1" lang="ja-JP" altLang="en-US" sz="2800" dirty="0"/>
              <a:t>は次のように記述します．</a:t>
            </a:r>
          </a:p>
        </p:txBody>
      </p:sp>
      <p:sp>
        <p:nvSpPr>
          <p:cNvPr id="7" name="テキスト ボックス 6">
            <a:extLst>
              <a:ext uri="{FF2B5EF4-FFF2-40B4-BE49-F238E27FC236}">
                <a16:creationId xmlns:a16="http://schemas.microsoft.com/office/drawing/2014/main" id="{95017751-566C-4A61-A59F-1401F8A5B613}"/>
              </a:ext>
            </a:extLst>
          </p:cNvPr>
          <p:cNvSpPr txBox="1"/>
          <p:nvPr/>
        </p:nvSpPr>
        <p:spPr>
          <a:xfrm>
            <a:off x="1036320" y="2737222"/>
            <a:ext cx="4924541" cy="954107"/>
          </a:xfrm>
          <a:prstGeom prst="rect">
            <a:avLst/>
          </a:prstGeom>
          <a:noFill/>
        </p:spPr>
        <p:txBody>
          <a:bodyPr wrap="square" rtlCol="0">
            <a:spAutoFit/>
          </a:bodyPr>
          <a:lstStyle/>
          <a:p>
            <a:r>
              <a:rPr kumimoji="1" lang="en-US" altLang="ja-JP" sz="2800" dirty="0"/>
              <a:t>case</a:t>
            </a:r>
            <a:r>
              <a:rPr kumimoji="1" lang="ja-JP" altLang="en-US" sz="2800" dirty="0"/>
              <a:t>で分岐したあと最後に必ず</a:t>
            </a:r>
            <a:r>
              <a:rPr kumimoji="1" lang="en-US" altLang="ja-JP" sz="2800" dirty="0"/>
              <a:t>break</a:t>
            </a:r>
            <a:r>
              <a:rPr kumimoji="1" lang="ja-JP" altLang="en-US" sz="2800" dirty="0"/>
              <a:t>をつけてください．</a:t>
            </a:r>
          </a:p>
        </p:txBody>
      </p:sp>
    </p:spTree>
    <p:extLst>
      <p:ext uri="{BB962C8B-B14F-4D97-AF65-F5344CB8AC3E}">
        <p14:creationId xmlns:p14="http://schemas.microsoft.com/office/powerpoint/2010/main" val="4001470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3695D7-EF37-4A7A-9DBA-3D3D068BB03E}"/>
              </a:ext>
            </a:extLst>
          </p:cNvPr>
          <p:cNvSpPr>
            <a:spLocks noGrp="1"/>
          </p:cNvSpPr>
          <p:nvPr>
            <p:ph type="title"/>
          </p:nvPr>
        </p:nvSpPr>
        <p:spPr/>
        <p:txBody>
          <a:bodyPr/>
          <a:lstStyle/>
          <a:p>
            <a:r>
              <a:rPr kumimoji="1" lang="en-US" altLang="ja-JP" dirty="0"/>
              <a:t>switch</a:t>
            </a:r>
            <a:r>
              <a:rPr kumimoji="1" lang="ja-JP" altLang="en-US" dirty="0"/>
              <a:t>文</a:t>
            </a:r>
          </a:p>
        </p:txBody>
      </p:sp>
      <p:pic>
        <p:nvPicPr>
          <p:cNvPr id="5" name="コンテンツ プレースホルダー 4">
            <a:extLst>
              <a:ext uri="{FF2B5EF4-FFF2-40B4-BE49-F238E27FC236}">
                <a16:creationId xmlns:a16="http://schemas.microsoft.com/office/drawing/2014/main" id="{74D6677C-95B2-4BEB-9869-1E5F87C1F9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85272" y="2005531"/>
            <a:ext cx="6163986" cy="4207982"/>
          </a:xfrm>
        </p:spPr>
      </p:pic>
      <p:sp>
        <p:nvSpPr>
          <p:cNvPr id="6" name="テキスト ボックス 5">
            <a:extLst>
              <a:ext uri="{FF2B5EF4-FFF2-40B4-BE49-F238E27FC236}">
                <a16:creationId xmlns:a16="http://schemas.microsoft.com/office/drawing/2014/main" id="{2F2761C8-CA1A-4967-90E4-748E1E9A0FAB}"/>
              </a:ext>
            </a:extLst>
          </p:cNvPr>
          <p:cNvSpPr txBox="1"/>
          <p:nvPr/>
        </p:nvSpPr>
        <p:spPr>
          <a:xfrm>
            <a:off x="530877" y="2005531"/>
            <a:ext cx="4955523" cy="1384995"/>
          </a:xfrm>
          <a:prstGeom prst="rect">
            <a:avLst/>
          </a:prstGeom>
          <a:noFill/>
        </p:spPr>
        <p:txBody>
          <a:bodyPr wrap="square" rtlCol="0">
            <a:spAutoFit/>
          </a:bodyPr>
          <a:lstStyle/>
          <a:p>
            <a:r>
              <a:rPr kumimoji="1" lang="ja-JP" altLang="en-US" sz="2800" dirty="0"/>
              <a:t>こんな感じでたくさんの分岐が行えるので</a:t>
            </a:r>
            <a:r>
              <a:rPr kumimoji="1" lang="en-US" altLang="ja-JP" sz="2800" dirty="0"/>
              <a:t>if</a:t>
            </a:r>
            <a:r>
              <a:rPr kumimoji="1" lang="ja-JP" altLang="en-US" sz="2800" dirty="0"/>
              <a:t>文が長くなりそうなときは</a:t>
            </a:r>
            <a:r>
              <a:rPr kumimoji="1" lang="en-US" altLang="ja-JP" sz="2800" dirty="0"/>
              <a:t>switch</a:t>
            </a:r>
            <a:r>
              <a:rPr kumimoji="1" lang="ja-JP" altLang="en-US" sz="2800" dirty="0"/>
              <a:t>文を使おう．</a:t>
            </a:r>
          </a:p>
        </p:txBody>
      </p:sp>
    </p:spTree>
    <p:extLst>
      <p:ext uri="{BB962C8B-B14F-4D97-AF65-F5344CB8AC3E}">
        <p14:creationId xmlns:p14="http://schemas.microsoft.com/office/powerpoint/2010/main" val="276602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87ED76-5E4F-46B0-B1E3-30B0D031C474}"/>
              </a:ext>
            </a:extLst>
          </p:cNvPr>
          <p:cNvSpPr>
            <a:spLocks noGrp="1"/>
          </p:cNvSpPr>
          <p:nvPr>
            <p:ph type="title"/>
          </p:nvPr>
        </p:nvSpPr>
        <p:spPr/>
        <p:txBody>
          <a:bodyPr/>
          <a:lstStyle/>
          <a:p>
            <a:r>
              <a:rPr kumimoji="1" lang="ja-JP" altLang="en-US" dirty="0"/>
              <a:t>オブジェクト指向とは</a:t>
            </a:r>
          </a:p>
        </p:txBody>
      </p:sp>
      <p:sp>
        <p:nvSpPr>
          <p:cNvPr id="3" name="テキスト プレースホルダー 2">
            <a:extLst>
              <a:ext uri="{FF2B5EF4-FFF2-40B4-BE49-F238E27FC236}">
                <a16:creationId xmlns:a16="http://schemas.microsoft.com/office/drawing/2014/main" id="{2D15075F-3FB6-4686-AB78-24A00AFBE5FB}"/>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585393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7A825F5-7B88-4EDD-8EED-EB238420F7ED}"/>
              </a:ext>
            </a:extLst>
          </p:cNvPr>
          <p:cNvSpPr>
            <a:spLocks noGrp="1"/>
          </p:cNvSpPr>
          <p:nvPr>
            <p:ph type="title"/>
          </p:nvPr>
        </p:nvSpPr>
        <p:spPr/>
        <p:txBody>
          <a:bodyPr/>
          <a:lstStyle/>
          <a:p>
            <a:r>
              <a:rPr kumimoji="1" lang="ja-JP" altLang="en-US" dirty="0"/>
              <a:t>オブジェクト指向とは</a:t>
            </a:r>
          </a:p>
        </p:txBody>
      </p:sp>
      <p:sp>
        <p:nvSpPr>
          <p:cNvPr id="3" name="コンテンツ プレースホルダー 2">
            <a:extLst>
              <a:ext uri="{FF2B5EF4-FFF2-40B4-BE49-F238E27FC236}">
                <a16:creationId xmlns:a16="http://schemas.microsoft.com/office/drawing/2014/main" id="{97A1B301-29B4-4961-948D-A2BC040FD379}"/>
              </a:ext>
            </a:extLst>
          </p:cNvPr>
          <p:cNvSpPr>
            <a:spLocks noGrp="1"/>
          </p:cNvSpPr>
          <p:nvPr>
            <p:ph idx="1"/>
          </p:nvPr>
        </p:nvSpPr>
        <p:spPr/>
        <p:txBody>
          <a:bodyPr/>
          <a:lstStyle/>
          <a:p>
            <a:r>
              <a:rPr kumimoji="1" lang="ja-JP" altLang="en-US" dirty="0"/>
              <a:t>オブジェクト指向とは</a:t>
            </a:r>
            <a:r>
              <a:rPr kumimoji="1" lang="en-US" altLang="ja-JP" dirty="0"/>
              <a:t>…</a:t>
            </a:r>
          </a:p>
          <a:p>
            <a:r>
              <a:rPr lang="ja-JP" altLang="en-US" b="1" dirty="0"/>
              <a:t>オブジェクト指向</a:t>
            </a:r>
            <a:r>
              <a:rPr lang="ja-JP" altLang="en-US" dirty="0"/>
              <a:t>（オブジェクトしこう、</a:t>
            </a:r>
            <a:r>
              <a:rPr lang="ja-JP" altLang="en-US" dirty="0">
                <a:hlinkClick r:id="rId2" tooltip="英語"/>
              </a:rPr>
              <a:t>英</a:t>
            </a:r>
            <a:r>
              <a:rPr lang="en-US" altLang="ja-JP" dirty="0"/>
              <a:t>: </a:t>
            </a:r>
            <a:r>
              <a:rPr lang="en-US" altLang="ja-JP" i="1" dirty="0"/>
              <a:t>object-oriented</a:t>
            </a:r>
            <a:r>
              <a:rPr lang="ja-JP" altLang="en-US" dirty="0"/>
              <a:t>）は、</a:t>
            </a:r>
            <a:r>
              <a:rPr lang="ja-JP" altLang="en-US" dirty="0">
                <a:hlinkClick r:id="rId3" tooltip="ソフトウェア工学"/>
              </a:rPr>
              <a:t>ソフトウェア工学</a:t>
            </a:r>
            <a:r>
              <a:rPr lang="ja-JP" altLang="en-US" dirty="0"/>
              <a:t>理論の一つであり、ソフトウェア設計とプログラム記述の際に用いられる考え方である。元々は特定の</a:t>
            </a:r>
            <a:r>
              <a:rPr lang="ja-JP" altLang="en-US" dirty="0">
                <a:hlinkClick r:id="rId4" tooltip="プログラミングパラダイム"/>
              </a:rPr>
              <a:t>プログラミング・パラダイム</a:t>
            </a:r>
            <a:r>
              <a:rPr lang="ja-JP" altLang="en-US" dirty="0"/>
              <a:t>を説明する為に考案された言葉だった。</a:t>
            </a:r>
            <a:r>
              <a:rPr lang="en-US" altLang="ja-JP" i="1" dirty="0"/>
              <a:t>object-oriented programming</a:t>
            </a:r>
            <a:r>
              <a:rPr lang="ja-JP" altLang="en-US" dirty="0"/>
              <a:t>のように修飾語として用いられるのが常であり、それ単体で扱われる事はない漠然とした設計構想でもある</a:t>
            </a:r>
            <a:endParaRPr lang="en-US" altLang="ja-JP" dirty="0"/>
          </a:p>
          <a:p>
            <a:r>
              <a:rPr lang="en-US" altLang="ja-JP" b="1" dirty="0"/>
              <a:t>Wikipedia</a:t>
            </a:r>
            <a:r>
              <a:rPr lang="ja-JP" altLang="en-US" b="1" dirty="0"/>
              <a:t>より</a:t>
            </a:r>
            <a:endParaRPr lang="en-US" altLang="ja-JP" b="1" dirty="0"/>
          </a:p>
          <a:p>
            <a:pPr marL="0" indent="0">
              <a:buNone/>
            </a:pPr>
            <a:endParaRPr kumimoji="1" lang="en-US" altLang="ja-JP" b="1" dirty="0"/>
          </a:p>
        </p:txBody>
      </p:sp>
    </p:spTree>
    <p:extLst>
      <p:ext uri="{BB962C8B-B14F-4D97-AF65-F5344CB8AC3E}">
        <p14:creationId xmlns:p14="http://schemas.microsoft.com/office/powerpoint/2010/main" val="2880325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9D4CCA-E9BB-4A7D-8441-DB7561A897DB}"/>
              </a:ext>
            </a:extLst>
          </p:cNvPr>
          <p:cNvSpPr>
            <a:spLocks noGrp="1"/>
          </p:cNvSpPr>
          <p:nvPr>
            <p:ph type="title"/>
          </p:nvPr>
        </p:nvSpPr>
        <p:spPr/>
        <p:txBody>
          <a:bodyPr/>
          <a:lstStyle/>
          <a:p>
            <a:r>
              <a:rPr kumimoji="1" lang="ja-JP" altLang="en-US" dirty="0"/>
              <a:t>オブジェクト指向とは</a:t>
            </a:r>
          </a:p>
        </p:txBody>
      </p:sp>
      <p:sp>
        <p:nvSpPr>
          <p:cNvPr id="3" name="コンテンツ プレースホルダー 2">
            <a:extLst>
              <a:ext uri="{FF2B5EF4-FFF2-40B4-BE49-F238E27FC236}">
                <a16:creationId xmlns:a16="http://schemas.microsoft.com/office/drawing/2014/main" id="{CD45EBA3-FDA9-451A-963E-F61FB397D36D}"/>
              </a:ext>
            </a:extLst>
          </p:cNvPr>
          <p:cNvSpPr>
            <a:spLocks noGrp="1"/>
          </p:cNvSpPr>
          <p:nvPr>
            <p:ph idx="1"/>
          </p:nvPr>
        </p:nvSpPr>
        <p:spPr/>
        <p:txBody>
          <a:bodyPr>
            <a:normAutofit/>
          </a:bodyPr>
          <a:lstStyle/>
          <a:p>
            <a:r>
              <a:rPr lang="ja-JP" altLang="en-US" sz="2400" dirty="0"/>
              <a:t>前回最後にみせたものです</a:t>
            </a:r>
            <a:endParaRPr lang="en-US" altLang="ja-JP" sz="2400" dirty="0"/>
          </a:p>
          <a:p>
            <a:endParaRPr lang="en-US" altLang="ja-JP" sz="2400" dirty="0"/>
          </a:p>
          <a:p>
            <a:endParaRPr lang="en-US" altLang="ja-JP" sz="2400" dirty="0"/>
          </a:p>
          <a:p>
            <a:endParaRPr lang="en-US" altLang="ja-JP" sz="2400" dirty="0"/>
          </a:p>
          <a:p>
            <a:r>
              <a:rPr lang="ja-JP" altLang="en-US" sz="2400" dirty="0"/>
              <a:t>こんな感じです使える．</a:t>
            </a:r>
            <a:endParaRPr lang="en-US" altLang="ja-JP" sz="2400" dirty="0"/>
          </a:p>
          <a:p>
            <a:endParaRPr lang="en-US" altLang="ja-JP" sz="2400" dirty="0"/>
          </a:p>
          <a:p>
            <a:endParaRPr lang="en-US" altLang="ja-JP" sz="2400" dirty="0"/>
          </a:p>
          <a:p>
            <a:endParaRPr lang="en-US" altLang="ja-JP" sz="2400" dirty="0"/>
          </a:p>
        </p:txBody>
      </p:sp>
      <p:pic>
        <p:nvPicPr>
          <p:cNvPr id="4" name="Shape 266">
            <a:extLst>
              <a:ext uri="{FF2B5EF4-FFF2-40B4-BE49-F238E27FC236}">
                <a16:creationId xmlns:a16="http://schemas.microsoft.com/office/drawing/2014/main" id="{99A5B4DA-1092-4292-8407-731AAFCF2CD0}"/>
              </a:ext>
            </a:extLst>
          </p:cNvPr>
          <p:cNvPicPr preferRelativeResize="0"/>
          <p:nvPr/>
        </p:nvPicPr>
        <p:blipFill>
          <a:blip r:embed="rId2">
            <a:alphaModFix/>
          </a:blip>
          <a:stretch>
            <a:fillRect/>
          </a:stretch>
        </p:blipFill>
        <p:spPr>
          <a:xfrm>
            <a:off x="6096000" y="2441164"/>
            <a:ext cx="5253134" cy="3536304"/>
          </a:xfrm>
          <a:prstGeom prst="rect">
            <a:avLst/>
          </a:prstGeom>
          <a:noFill/>
          <a:ln>
            <a:noFill/>
          </a:ln>
        </p:spPr>
      </p:pic>
      <p:sp>
        <p:nvSpPr>
          <p:cNvPr id="5" name="Shape 275">
            <a:extLst>
              <a:ext uri="{FF2B5EF4-FFF2-40B4-BE49-F238E27FC236}">
                <a16:creationId xmlns:a16="http://schemas.microsoft.com/office/drawing/2014/main" id="{FEBB50E2-3CF6-4361-86CC-C657A4E6F448}"/>
              </a:ext>
            </a:extLst>
          </p:cNvPr>
          <p:cNvSpPr txBox="1"/>
          <p:nvPr/>
        </p:nvSpPr>
        <p:spPr>
          <a:xfrm>
            <a:off x="700253" y="2424354"/>
            <a:ext cx="5100506" cy="696285"/>
          </a:xfrm>
          <a:prstGeom prst="rect">
            <a:avLst/>
          </a:prstGeom>
          <a:noFill/>
          <a:ln w="38100" cap="flat" cmpd="sng">
            <a:solidFill>
              <a:schemeClr val="accent1"/>
            </a:solidFill>
            <a:prstDash val="solid"/>
            <a:round/>
            <a:headEnd type="none" w="sm" len="sm"/>
            <a:tailEnd type="none" w="sm" len="sm"/>
          </a:ln>
        </p:spPr>
        <p:txBody>
          <a:bodyPr spcFirstLastPara="1" wrap="square" lIns="121900" tIns="121900" rIns="121900" bIns="121900" anchor="t" anchorCtr="0">
            <a:noAutofit/>
          </a:bodyPr>
          <a:lstStyle/>
          <a:p>
            <a:r>
              <a:rPr lang="en-US" altLang="ja" dirty="0">
                <a:latin typeface="Roboto Mono"/>
                <a:ea typeface="Roboto Mono"/>
                <a:cs typeface="Roboto Mono"/>
                <a:sym typeface="Roboto Mono"/>
              </a:rPr>
              <a:t>console.log(</a:t>
            </a:r>
            <a:r>
              <a:rPr lang="en-US" altLang="ja" dirty="0" err="1">
                <a:latin typeface="Roboto Mono"/>
                <a:ea typeface="Roboto Mono"/>
                <a:cs typeface="Roboto Mono"/>
                <a:sym typeface="Roboto Mono"/>
              </a:rPr>
              <a:t>traffic_light.blue</a:t>
            </a:r>
            <a:r>
              <a:rPr lang="en-US" altLang="ja" dirty="0">
                <a:latin typeface="Roboto Mono"/>
                <a:ea typeface="Roboto Mono"/>
                <a:cs typeface="Roboto Mono"/>
                <a:sym typeface="Roboto Mono"/>
              </a:rPr>
              <a:t>);   // =&gt; go</a:t>
            </a:r>
            <a:endParaRPr dirty="0">
              <a:latin typeface="Roboto Mono"/>
              <a:ea typeface="Roboto Mono"/>
              <a:cs typeface="Roboto Mono"/>
              <a:sym typeface="Roboto Mono"/>
            </a:endParaRPr>
          </a:p>
          <a:p>
            <a:r>
              <a:rPr lang="en-US" altLang="ja" dirty="0">
                <a:latin typeface="Roboto Mono"/>
                <a:ea typeface="Roboto Mono"/>
                <a:cs typeface="Roboto Mono"/>
                <a:sym typeface="Roboto Mono"/>
              </a:rPr>
              <a:t>console.log(</a:t>
            </a:r>
            <a:r>
              <a:rPr lang="en-US" altLang="ja" dirty="0" err="1">
                <a:latin typeface="Roboto Mono"/>
                <a:ea typeface="Roboto Mono"/>
                <a:cs typeface="Roboto Mono"/>
                <a:sym typeface="Roboto Mono"/>
              </a:rPr>
              <a:t>traffic_light.yellow</a:t>
            </a:r>
            <a:r>
              <a:rPr lang="en-US" altLang="ja" dirty="0">
                <a:latin typeface="Roboto Mono"/>
                <a:ea typeface="Roboto Mono"/>
                <a:cs typeface="Roboto Mono"/>
                <a:sym typeface="Roboto Mono"/>
              </a:rPr>
              <a:t>); // =&gt; slow down</a:t>
            </a:r>
            <a:endParaRPr dirty="0">
              <a:latin typeface="Roboto Mono"/>
              <a:ea typeface="Roboto Mono"/>
              <a:cs typeface="Roboto Mono"/>
              <a:sym typeface="Roboto Mono"/>
            </a:endParaRPr>
          </a:p>
        </p:txBody>
      </p:sp>
    </p:spTree>
    <p:extLst>
      <p:ext uri="{BB962C8B-B14F-4D97-AF65-F5344CB8AC3E}">
        <p14:creationId xmlns:p14="http://schemas.microsoft.com/office/powerpoint/2010/main" val="445682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BFFED8-DFC7-491C-8058-78833EF6F4DB}"/>
              </a:ext>
            </a:extLst>
          </p:cNvPr>
          <p:cNvSpPr>
            <a:spLocks noGrp="1"/>
          </p:cNvSpPr>
          <p:nvPr>
            <p:ph type="title"/>
          </p:nvPr>
        </p:nvSpPr>
        <p:spPr/>
        <p:txBody>
          <a:bodyPr/>
          <a:lstStyle/>
          <a:p>
            <a:r>
              <a:rPr kumimoji="1" lang="ja-JP" altLang="en-US" dirty="0"/>
              <a:t>オブジェクト指向とは</a:t>
            </a:r>
          </a:p>
        </p:txBody>
      </p:sp>
      <p:pic>
        <p:nvPicPr>
          <p:cNvPr id="5" name="コンテンツ プレースホルダー 4" descr="壁, テキスト が含まれている画像&#10;&#10;自動的に生成された説明">
            <a:extLst>
              <a:ext uri="{FF2B5EF4-FFF2-40B4-BE49-F238E27FC236}">
                <a16:creationId xmlns:a16="http://schemas.microsoft.com/office/drawing/2014/main" id="{C434F1D8-97E5-46E0-8BCF-345423494C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55783" y="1990727"/>
            <a:ext cx="5499897" cy="3433719"/>
          </a:xfrm>
        </p:spPr>
      </p:pic>
      <p:sp>
        <p:nvSpPr>
          <p:cNvPr id="6" name="テキスト ボックス 5">
            <a:extLst>
              <a:ext uri="{FF2B5EF4-FFF2-40B4-BE49-F238E27FC236}">
                <a16:creationId xmlns:a16="http://schemas.microsoft.com/office/drawing/2014/main" id="{44D7D432-364B-4CF9-B330-D678005FF27E}"/>
              </a:ext>
            </a:extLst>
          </p:cNvPr>
          <p:cNvSpPr txBox="1"/>
          <p:nvPr/>
        </p:nvSpPr>
        <p:spPr>
          <a:xfrm>
            <a:off x="464219" y="1990727"/>
            <a:ext cx="4955068" cy="2308324"/>
          </a:xfrm>
          <a:prstGeom prst="rect">
            <a:avLst/>
          </a:prstGeom>
          <a:noFill/>
        </p:spPr>
        <p:txBody>
          <a:bodyPr wrap="square" rtlCol="0">
            <a:spAutoFit/>
          </a:bodyPr>
          <a:lstStyle/>
          <a:p>
            <a:r>
              <a:rPr lang="ja-JP" altLang="en-US" sz="2400" dirty="0"/>
              <a:t>また前々回の</a:t>
            </a:r>
            <a:r>
              <a:rPr lang="en-US" altLang="ja-JP" sz="2400" dirty="0"/>
              <a:t>JavaScript</a:t>
            </a:r>
            <a:r>
              <a:rPr lang="ja-JP" altLang="en-US" sz="2400" dirty="0"/>
              <a:t>の説明のでも使用されています．</a:t>
            </a:r>
            <a:endParaRPr lang="en-US" altLang="ja-JP" sz="2400" dirty="0"/>
          </a:p>
          <a:p>
            <a:endParaRPr lang="en-US" altLang="ja-JP" sz="2400" dirty="0"/>
          </a:p>
          <a:p>
            <a:r>
              <a:rPr lang="en-US" altLang="ja-JP" sz="2400" dirty="0"/>
              <a:t>Date</a:t>
            </a:r>
            <a:r>
              <a:rPr lang="ja-JP" altLang="en-US" sz="2400" dirty="0"/>
              <a:t>という組み込みのオブジェクトを</a:t>
            </a:r>
            <a:endParaRPr lang="en-US" altLang="ja-JP" sz="2400" dirty="0"/>
          </a:p>
          <a:p>
            <a:r>
              <a:rPr lang="ja-JP" altLang="en-US" sz="2400" dirty="0"/>
              <a:t>利用することでさまざまなことができます．</a:t>
            </a:r>
            <a:endParaRPr lang="en-US" altLang="ja-JP" sz="2400" dirty="0"/>
          </a:p>
        </p:txBody>
      </p:sp>
    </p:spTree>
    <p:extLst>
      <p:ext uri="{BB962C8B-B14F-4D97-AF65-F5344CB8AC3E}">
        <p14:creationId xmlns:p14="http://schemas.microsoft.com/office/powerpoint/2010/main" val="2833397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EAAE2D-50E6-42E6-B07C-37ADF9E4F3AC}"/>
              </a:ext>
            </a:extLst>
          </p:cNvPr>
          <p:cNvSpPr>
            <a:spLocks noGrp="1"/>
          </p:cNvSpPr>
          <p:nvPr>
            <p:ph type="title"/>
          </p:nvPr>
        </p:nvSpPr>
        <p:spPr/>
        <p:txBody>
          <a:bodyPr/>
          <a:lstStyle/>
          <a:p>
            <a:r>
              <a:rPr kumimoji="1" lang="ja-JP" altLang="en-US" dirty="0"/>
              <a:t>オブジェクト指向とは</a:t>
            </a:r>
          </a:p>
        </p:txBody>
      </p:sp>
      <p:sp>
        <p:nvSpPr>
          <p:cNvPr id="6" name="テキスト ボックス 5">
            <a:extLst>
              <a:ext uri="{FF2B5EF4-FFF2-40B4-BE49-F238E27FC236}">
                <a16:creationId xmlns:a16="http://schemas.microsoft.com/office/drawing/2014/main" id="{25FAFAEA-2E65-4F0C-B091-8556EA79A7B6}"/>
              </a:ext>
            </a:extLst>
          </p:cNvPr>
          <p:cNvSpPr txBox="1"/>
          <p:nvPr/>
        </p:nvSpPr>
        <p:spPr>
          <a:xfrm>
            <a:off x="401302" y="2034090"/>
            <a:ext cx="5814940" cy="3416320"/>
          </a:xfrm>
          <a:prstGeom prst="rect">
            <a:avLst/>
          </a:prstGeom>
          <a:noFill/>
        </p:spPr>
        <p:txBody>
          <a:bodyPr wrap="square" rtlCol="0">
            <a:spAutoFit/>
          </a:bodyPr>
          <a:lstStyle/>
          <a:p>
            <a:r>
              <a:rPr kumimoji="1" lang="ja-JP" altLang="en-US" sz="2400" dirty="0"/>
              <a:t>自分で作成すること場合はこのような形になります．</a:t>
            </a:r>
            <a:endParaRPr kumimoji="1" lang="en-US" altLang="ja-JP" sz="2400" dirty="0"/>
          </a:p>
          <a:p>
            <a:endParaRPr kumimoji="1" lang="en-US" altLang="ja-JP" sz="2400" dirty="0"/>
          </a:p>
          <a:p>
            <a:r>
              <a:rPr kumimoji="1" lang="ja-JP" altLang="en-US" sz="2400" dirty="0"/>
              <a:t>クラスというオブジェクトの塊を作成しています．</a:t>
            </a:r>
            <a:endParaRPr kumimoji="1" lang="en-US" altLang="ja-JP" sz="2400" dirty="0"/>
          </a:p>
          <a:p>
            <a:r>
              <a:rPr kumimoji="1" lang="ja-JP" altLang="en-US" sz="2400" dirty="0"/>
              <a:t>それからオブジェクトを利用するために</a:t>
            </a:r>
            <a:endParaRPr kumimoji="1" lang="en-US" altLang="ja-JP" sz="2400" dirty="0"/>
          </a:p>
          <a:p>
            <a:r>
              <a:rPr kumimoji="1" lang="en-US" altLang="ja-JP" sz="2400" dirty="0"/>
              <a:t>new</a:t>
            </a:r>
            <a:r>
              <a:rPr kumimoji="1" lang="ja-JP" altLang="en-US" sz="2400" dirty="0"/>
              <a:t>してオブジェクトを作っています．</a:t>
            </a:r>
            <a:endParaRPr kumimoji="1" lang="en-US" altLang="ja-JP" sz="2400" dirty="0"/>
          </a:p>
          <a:p>
            <a:endParaRPr kumimoji="1" lang="en-US" altLang="ja-JP" sz="2400" dirty="0"/>
          </a:p>
          <a:p>
            <a:r>
              <a:rPr kumimoji="1" lang="en-US" altLang="ja-JP" sz="2400" dirty="0"/>
              <a:t>constructor</a:t>
            </a:r>
            <a:r>
              <a:rPr kumimoji="1" lang="ja-JP" altLang="en-US" sz="2400" dirty="0"/>
              <a:t>は</a:t>
            </a:r>
            <a:r>
              <a:rPr kumimoji="1" lang="en-US" altLang="ja-JP" sz="2400" dirty="0"/>
              <a:t>new</a:t>
            </a:r>
            <a:r>
              <a:rPr kumimoji="1" lang="ja-JP" altLang="en-US" sz="2400" dirty="0"/>
              <a:t>したときに呼びだされます</a:t>
            </a:r>
            <a:endParaRPr kumimoji="1" lang="en-US" altLang="ja-JP" sz="2400" dirty="0"/>
          </a:p>
        </p:txBody>
      </p:sp>
      <p:pic>
        <p:nvPicPr>
          <p:cNvPr id="13" name="コンテンツ プレースホルダー 12" descr="壁 が含まれている画像&#10;&#10;自動的に生成された説明">
            <a:extLst>
              <a:ext uri="{FF2B5EF4-FFF2-40B4-BE49-F238E27FC236}">
                <a16:creationId xmlns:a16="http://schemas.microsoft.com/office/drawing/2014/main" id="{A6B7BFB9-903F-49F9-9BFD-7744925A96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33888" y="1958230"/>
            <a:ext cx="3488405" cy="4214371"/>
          </a:xfrm>
        </p:spPr>
      </p:pic>
    </p:spTree>
    <p:extLst>
      <p:ext uri="{BB962C8B-B14F-4D97-AF65-F5344CB8AC3E}">
        <p14:creationId xmlns:p14="http://schemas.microsoft.com/office/powerpoint/2010/main" val="3109663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C82F04-C87C-4A07-B848-AEA6BC443636}"/>
              </a:ext>
            </a:extLst>
          </p:cNvPr>
          <p:cNvSpPr>
            <a:spLocks noGrp="1"/>
          </p:cNvSpPr>
          <p:nvPr>
            <p:ph type="title"/>
          </p:nvPr>
        </p:nvSpPr>
        <p:spPr/>
        <p:txBody>
          <a:bodyPr/>
          <a:lstStyle/>
          <a:p>
            <a:r>
              <a:rPr kumimoji="1" lang="ja-JP" altLang="en-US" dirty="0"/>
              <a:t>オブジェクト指向とは</a:t>
            </a:r>
          </a:p>
        </p:txBody>
      </p:sp>
      <p:sp>
        <p:nvSpPr>
          <p:cNvPr id="3" name="コンテンツ プレースホルダー 2">
            <a:extLst>
              <a:ext uri="{FF2B5EF4-FFF2-40B4-BE49-F238E27FC236}">
                <a16:creationId xmlns:a16="http://schemas.microsoft.com/office/drawing/2014/main" id="{677AF5D8-2755-440E-9618-F91194DFEF34}"/>
              </a:ext>
            </a:extLst>
          </p:cNvPr>
          <p:cNvSpPr>
            <a:spLocks noGrp="1"/>
          </p:cNvSpPr>
          <p:nvPr>
            <p:ph idx="1"/>
          </p:nvPr>
        </p:nvSpPr>
        <p:spPr>
          <a:xfrm>
            <a:off x="602329" y="1979715"/>
            <a:ext cx="3374052" cy="4023360"/>
          </a:xfrm>
        </p:spPr>
        <p:txBody>
          <a:bodyPr/>
          <a:lstStyle/>
          <a:p>
            <a:r>
              <a:rPr lang="ja-JP" altLang="en-US" dirty="0"/>
              <a:t>オブジェクト指向のいいところ</a:t>
            </a:r>
            <a:endParaRPr lang="en-US" altLang="ja-JP" dirty="0"/>
          </a:p>
          <a:p>
            <a:r>
              <a:rPr kumimoji="1" lang="ja-JP" altLang="en-US" sz="3200" dirty="0"/>
              <a:t>「カプセル化」</a:t>
            </a:r>
            <a:endParaRPr kumimoji="1" lang="en-US" altLang="ja-JP" sz="3200" dirty="0"/>
          </a:p>
          <a:p>
            <a:r>
              <a:rPr lang="ja-JP" altLang="en-US" dirty="0"/>
              <a:t>こういった変数や関数を</a:t>
            </a:r>
            <a:endParaRPr lang="en-US" altLang="ja-JP" dirty="0"/>
          </a:p>
          <a:p>
            <a:r>
              <a:rPr kumimoji="1" lang="ja-JP" altLang="en-US" dirty="0"/>
              <a:t>ひとまとまりで使用することができる．</a:t>
            </a:r>
            <a:endParaRPr kumimoji="1" lang="en-US" altLang="ja-JP" dirty="0"/>
          </a:p>
          <a:p>
            <a:r>
              <a:rPr kumimoji="1" lang="ja-JP" altLang="en-US" dirty="0"/>
              <a:t>中にある変数を</a:t>
            </a:r>
            <a:r>
              <a:rPr lang="ja-JP" altLang="en-US" dirty="0"/>
              <a:t>直接参照できなくする．</a:t>
            </a:r>
            <a:endParaRPr kumimoji="1" lang="ja-JP" altLang="en-US" dirty="0"/>
          </a:p>
        </p:txBody>
      </p:sp>
      <p:pic>
        <p:nvPicPr>
          <p:cNvPr id="5" name="コンテンツ プレースホルダー 12" descr="壁 が含まれている画像&#10;&#10;自動的に生成された説明">
            <a:extLst>
              <a:ext uri="{FF2B5EF4-FFF2-40B4-BE49-F238E27FC236}">
                <a16:creationId xmlns:a16="http://schemas.microsoft.com/office/drawing/2014/main" id="{11281A91-77C6-489D-95B7-22FC724038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1348" y="1810188"/>
            <a:ext cx="3610946" cy="4362414"/>
          </a:xfrm>
          <a:prstGeom prst="rect">
            <a:avLst/>
          </a:prstGeom>
        </p:spPr>
      </p:pic>
    </p:spTree>
    <p:extLst>
      <p:ext uri="{BB962C8B-B14F-4D97-AF65-F5344CB8AC3E}">
        <p14:creationId xmlns:p14="http://schemas.microsoft.com/office/powerpoint/2010/main" val="3416378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F561A0-825F-4376-AC04-5CE086CF43B0}"/>
              </a:ext>
            </a:extLst>
          </p:cNvPr>
          <p:cNvSpPr>
            <a:spLocks noGrp="1"/>
          </p:cNvSpPr>
          <p:nvPr>
            <p:ph type="title"/>
          </p:nvPr>
        </p:nvSpPr>
        <p:spPr/>
        <p:txBody>
          <a:bodyPr/>
          <a:lstStyle/>
          <a:p>
            <a:r>
              <a:rPr kumimoji="1" lang="ja-JP" altLang="en-US" dirty="0"/>
              <a:t>オブジェクト指向とは</a:t>
            </a:r>
          </a:p>
        </p:txBody>
      </p:sp>
      <p:sp>
        <p:nvSpPr>
          <p:cNvPr id="6" name="テキスト ボックス 5">
            <a:extLst>
              <a:ext uri="{FF2B5EF4-FFF2-40B4-BE49-F238E27FC236}">
                <a16:creationId xmlns:a16="http://schemas.microsoft.com/office/drawing/2014/main" id="{F5562FB2-9DC4-4A00-B75C-BF3036DF80AB}"/>
              </a:ext>
            </a:extLst>
          </p:cNvPr>
          <p:cNvSpPr txBox="1"/>
          <p:nvPr/>
        </p:nvSpPr>
        <p:spPr>
          <a:xfrm>
            <a:off x="677831" y="1920251"/>
            <a:ext cx="3950581" cy="3908762"/>
          </a:xfrm>
          <a:prstGeom prst="rect">
            <a:avLst/>
          </a:prstGeom>
          <a:noFill/>
        </p:spPr>
        <p:txBody>
          <a:bodyPr wrap="square" rtlCol="0">
            <a:spAutoFit/>
          </a:bodyPr>
          <a:lstStyle/>
          <a:p>
            <a:r>
              <a:rPr kumimoji="1" lang="ja-JP" altLang="en-US" dirty="0"/>
              <a:t>オブジェクト指向のすごいところ</a:t>
            </a:r>
            <a:endParaRPr kumimoji="1" lang="en-US" altLang="ja-JP" dirty="0"/>
          </a:p>
          <a:p>
            <a:r>
              <a:rPr kumimoji="1" lang="ja-JP" altLang="en-US" sz="3200" dirty="0"/>
              <a:t>「継承」</a:t>
            </a:r>
            <a:endParaRPr kumimoji="1" lang="en-US" altLang="ja-JP" sz="3200" dirty="0"/>
          </a:p>
          <a:p>
            <a:endParaRPr kumimoji="1" lang="en-US" altLang="ja-JP" dirty="0"/>
          </a:p>
          <a:p>
            <a:r>
              <a:rPr kumimoji="1" lang="ja-JP" altLang="en-US" dirty="0"/>
              <a:t>既存のクラスを継承すると関数などを</a:t>
            </a:r>
            <a:endParaRPr kumimoji="1" lang="en-US" altLang="ja-JP" dirty="0"/>
          </a:p>
          <a:p>
            <a:r>
              <a:rPr kumimoji="1" lang="ja-JP" altLang="en-US" dirty="0"/>
              <a:t>そのまま利用できる．</a:t>
            </a:r>
            <a:endParaRPr kumimoji="1" lang="en-US" altLang="ja-JP" dirty="0"/>
          </a:p>
          <a:p>
            <a:r>
              <a:rPr kumimoji="1" lang="en-US" altLang="ja-JP" dirty="0"/>
              <a:t>constructor</a:t>
            </a:r>
            <a:r>
              <a:rPr kumimoji="1" lang="ja-JP" altLang="en-US" dirty="0"/>
              <a:t>は継承元と同じものを利用できるので記述しなくてもよい．</a:t>
            </a:r>
            <a:endParaRPr kumimoji="1" lang="en-US" altLang="ja-JP" dirty="0"/>
          </a:p>
          <a:p>
            <a:endParaRPr kumimoji="1" lang="en-US" altLang="ja-JP" dirty="0"/>
          </a:p>
          <a:p>
            <a:r>
              <a:rPr kumimoji="1" lang="ja-JP" altLang="en-US" dirty="0"/>
              <a:t>クラスを継承したいけど新しいコンストラクタを利用したいときは次のようになる．</a:t>
            </a:r>
            <a:endParaRPr kumimoji="1" lang="en-US" altLang="ja-JP" dirty="0"/>
          </a:p>
          <a:p>
            <a:r>
              <a:rPr kumimoji="1" lang="en-US" altLang="ja-JP" dirty="0"/>
              <a:t>super()</a:t>
            </a:r>
            <a:r>
              <a:rPr kumimoji="1" lang="ja-JP" altLang="en-US" dirty="0"/>
              <a:t>を利用すればよい．</a:t>
            </a:r>
          </a:p>
          <a:p>
            <a:endParaRPr kumimoji="1" lang="en-US" altLang="ja-JP" dirty="0"/>
          </a:p>
        </p:txBody>
      </p:sp>
      <p:pic>
        <p:nvPicPr>
          <p:cNvPr id="11" name="コンテンツ プレースホルダー 4">
            <a:extLst>
              <a:ext uri="{FF2B5EF4-FFF2-40B4-BE49-F238E27FC236}">
                <a16:creationId xmlns:a16="http://schemas.microsoft.com/office/drawing/2014/main" id="{67BF38B1-2C03-418E-9912-6D8BA8EF97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1" y="2166177"/>
            <a:ext cx="5059680" cy="3662836"/>
          </a:xfrm>
          <a:prstGeom prst="rect">
            <a:avLst/>
          </a:prstGeom>
        </p:spPr>
      </p:pic>
    </p:spTree>
    <p:extLst>
      <p:ext uri="{BB962C8B-B14F-4D97-AF65-F5344CB8AC3E}">
        <p14:creationId xmlns:p14="http://schemas.microsoft.com/office/powerpoint/2010/main" val="847887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93176F-1F71-457D-9FA7-FD7209EFD47A}"/>
              </a:ext>
            </a:extLst>
          </p:cNvPr>
          <p:cNvSpPr>
            <a:spLocks noGrp="1"/>
          </p:cNvSpPr>
          <p:nvPr>
            <p:ph type="title"/>
          </p:nvPr>
        </p:nvSpPr>
        <p:spPr/>
        <p:txBody>
          <a:bodyPr/>
          <a:lstStyle/>
          <a:p>
            <a:r>
              <a:rPr kumimoji="1" lang="ja-JP" altLang="en-US" dirty="0"/>
              <a:t>オブジェクト指向とは</a:t>
            </a:r>
          </a:p>
        </p:txBody>
      </p:sp>
      <p:sp>
        <p:nvSpPr>
          <p:cNvPr id="6" name="テキスト ボックス 5">
            <a:extLst>
              <a:ext uri="{FF2B5EF4-FFF2-40B4-BE49-F238E27FC236}">
                <a16:creationId xmlns:a16="http://schemas.microsoft.com/office/drawing/2014/main" id="{95990FF8-6E9A-44E2-812A-54E844B3ED3B}"/>
              </a:ext>
            </a:extLst>
          </p:cNvPr>
          <p:cNvSpPr txBox="1"/>
          <p:nvPr/>
        </p:nvSpPr>
        <p:spPr>
          <a:xfrm>
            <a:off x="764595" y="2134998"/>
            <a:ext cx="3773849" cy="2277547"/>
          </a:xfrm>
          <a:prstGeom prst="rect">
            <a:avLst/>
          </a:prstGeom>
          <a:noFill/>
        </p:spPr>
        <p:txBody>
          <a:bodyPr wrap="square" rtlCol="0">
            <a:spAutoFit/>
          </a:bodyPr>
          <a:lstStyle/>
          <a:p>
            <a:r>
              <a:rPr kumimoji="1" lang="ja-JP" altLang="en-US" dirty="0"/>
              <a:t>オブジェクト指向の面白いところ</a:t>
            </a:r>
            <a:endParaRPr kumimoji="1" lang="en-US" altLang="ja-JP" dirty="0"/>
          </a:p>
          <a:p>
            <a:r>
              <a:rPr kumimoji="1" lang="ja-JP" altLang="en-US" sz="3200" dirty="0"/>
              <a:t>「ポリモーフィズム」</a:t>
            </a:r>
            <a:endParaRPr kumimoji="1" lang="en-US" altLang="ja-JP" sz="3200" dirty="0"/>
          </a:p>
          <a:p>
            <a:endParaRPr kumimoji="1" lang="en-US" altLang="ja-JP" sz="3200" dirty="0"/>
          </a:p>
          <a:p>
            <a:r>
              <a:rPr kumimoji="1" lang="ja-JP" altLang="en-US" sz="2000" dirty="0"/>
              <a:t>元々のクラスの関数を</a:t>
            </a:r>
            <a:endParaRPr kumimoji="1" lang="en-US" altLang="ja-JP" sz="2000" dirty="0"/>
          </a:p>
          <a:p>
            <a:r>
              <a:rPr kumimoji="1" lang="ja-JP" altLang="en-US" sz="2000" dirty="0"/>
              <a:t>同じ名前で別の動作に変えることができる．</a:t>
            </a:r>
          </a:p>
        </p:txBody>
      </p:sp>
      <p:pic>
        <p:nvPicPr>
          <p:cNvPr id="7" name="コンテンツ プレースホルダー 9">
            <a:extLst>
              <a:ext uri="{FF2B5EF4-FFF2-40B4-BE49-F238E27FC236}">
                <a16:creationId xmlns:a16="http://schemas.microsoft.com/office/drawing/2014/main" id="{25E305EF-5F65-43B0-B929-A19E9865CB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744" y="2670202"/>
            <a:ext cx="6848803" cy="3171781"/>
          </a:xfrm>
          <a:prstGeom prst="rect">
            <a:avLst/>
          </a:prstGeom>
        </p:spPr>
      </p:pic>
    </p:spTree>
    <p:extLst>
      <p:ext uri="{BB962C8B-B14F-4D97-AF65-F5344CB8AC3E}">
        <p14:creationId xmlns:p14="http://schemas.microsoft.com/office/powerpoint/2010/main" val="1033568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668C31-4500-431A-B350-EC0B2387DE82}"/>
              </a:ext>
            </a:extLst>
          </p:cNvPr>
          <p:cNvSpPr>
            <a:spLocks noGrp="1"/>
          </p:cNvSpPr>
          <p:nvPr>
            <p:ph type="title"/>
          </p:nvPr>
        </p:nvSpPr>
        <p:spPr/>
        <p:txBody>
          <a:bodyPr/>
          <a:lstStyle/>
          <a:p>
            <a:r>
              <a:rPr kumimoji="1" lang="ja-JP" altLang="en-US" dirty="0"/>
              <a:t>オブジェクト指向とは</a:t>
            </a:r>
          </a:p>
        </p:txBody>
      </p:sp>
      <p:sp>
        <p:nvSpPr>
          <p:cNvPr id="3" name="コンテンツ プレースホルダー 2">
            <a:extLst>
              <a:ext uri="{FF2B5EF4-FFF2-40B4-BE49-F238E27FC236}">
                <a16:creationId xmlns:a16="http://schemas.microsoft.com/office/drawing/2014/main" id="{B6D11457-D530-47F2-9EC0-C8FDDE6623A6}"/>
              </a:ext>
            </a:extLst>
          </p:cNvPr>
          <p:cNvSpPr>
            <a:spLocks noGrp="1"/>
          </p:cNvSpPr>
          <p:nvPr>
            <p:ph idx="1"/>
          </p:nvPr>
        </p:nvSpPr>
        <p:spPr>
          <a:xfrm>
            <a:off x="1097280" y="1845734"/>
            <a:ext cx="8768173" cy="4023360"/>
          </a:xfrm>
        </p:spPr>
        <p:txBody>
          <a:bodyPr>
            <a:normAutofit/>
          </a:bodyPr>
          <a:lstStyle/>
          <a:p>
            <a:r>
              <a:rPr kumimoji="1" lang="en-US" altLang="ja-JP" sz="2800" dirty="0"/>
              <a:t>JavaScript</a:t>
            </a:r>
            <a:r>
              <a:rPr kumimoji="1" lang="ja-JP" altLang="en-US" sz="2800" dirty="0"/>
              <a:t>には前回学んだ</a:t>
            </a:r>
            <a:r>
              <a:rPr lang="en-US" altLang="ja-JP" sz="2800" dirty="0"/>
              <a:t>for</a:t>
            </a:r>
            <a:r>
              <a:rPr lang="ja-JP" altLang="en-US" sz="2800" dirty="0"/>
              <a:t>文や</a:t>
            </a:r>
            <a:r>
              <a:rPr lang="en-US" altLang="ja-JP" sz="2800" dirty="0"/>
              <a:t>if</a:t>
            </a:r>
            <a:r>
              <a:rPr lang="ja-JP" altLang="en-US" sz="2800" dirty="0"/>
              <a:t>文だけではなく</a:t>
            </a:r>
            <a:endParaRPr lang="en-US" altLang="ja-JP" sz="2800" dirty="0"/>
          </a:p>
          <a:p>
            <a:r>
              <a:rPr lang="ja-JP" altLang="en-US" sz="2800" dirty="0"/>
              <a:t>様々な機能があります．</a:t>
            </a:r>
            <a:endParaRPr lang="en-US" altLang="ja-JP" sz="2800" dirty="0"/>
          </a:p>
          <a:p>
            <a:endParaRPr lang="en-US" altLang="ja-JP" sz="2800" dirty="0"/>
          </a:p>
          <a:p>
            <a:r>
              <a:rPr lang="ja-JP" altLang="en-US" sz="2800" dirty="0"/>
              <a:t>どんどん使っていきましょう．</a:t>
            </a:r>
            <a:endParaRPr lang="en-US" altLang="ja-JP" sz="2800" dirty="0"/>
          </a:p>
        </p:txBody>
      </p:sp>
    </p:spTree>
    <p:extLst>
      <p:ext uri="{BB962C8B-B14F-4D97-AF65-F5344CB8AC3E}">
        <p14:creationId xmlns:p14="http://schemas.microsoft.com/office/powerpoint/2010/main" val="1825083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87ED76-5E4F-46B0-B1E3-30B0D031C474}"/>
              </a:ext>
            </a:extLst>
          </p:cNvPr>
          <p:cNvSpPr>
            <a:spLocks noGrp="1"/>
          </p:cNvSpPr>
          <p:nvPr>
            <p:ph type="title"/>
          </p:nvPr>
        </p:nvSpPr>
        <p:spPr/>
        <p:txBody>
          <a:bodyPr/>
          <a:lstStyle/>
          <a:p>
            <a:r>
              <a:rPr lang="en-US" altLang="ja-JP" dirty="0"/>
              <a:t>html</a:t>
            </a:r>
            <a:r>
              <a:rPr kumimoji="1" lang="ja-JP" altLang="en-US" dirty="0"/>
              <a:t>との連携</a:t>
            </a:r>
          </a:p>
        </p:txBody>
      </p:sp>
      <p:sp>
        <p:nvSpPr>
          <p:cNvPr id="3" name="テキスト プレースホルダー 2">
            <a:extLst>
              <a:ext uri="{FF2B5EF4-FFF2-40B4-BE49-F238E27FC236}">
                <a16:creationId xmlns:a16="http://schemas.microsoft.com/office/drawing/2014/main" id="{2D15075F-3FB6-4686-AB78-24A00AFBE5FB}"/>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985884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3FC521-A35A-4AEA-AA95-DC9D243D0495}"/>
              </a:ext>
            </a:extLst>
          </p:cNvPr>
          <p:cNvSpPr>
            <a:spLocks noGrp="1"/>
          </p:cNvSpPr>
          <p:nvPr>
            <p:ph type="title"/>
          </p:nvPr>
        </p:nvSpPr>
        <p:spPr/>
        <p:txBody>
          <a:bodyPr/>
          <a:lstStyle/>
          <a:p>
            <a:r>
              <a:rPr lang="en-US" altLang="ja-JP" dirty="0"/>
              <a:t>h</a:t>
            </a:r>
            <a:r>
              <a:rPr kumimoji="1" lang="en-US" altLang="ja-JP" dirty="0"/>
              <a:t>tml</a:t>
            </a:r>
            <a:r>
              <a:rPr kumimoji="1" lang="ja-JP" altLang="en-US" dirty="0"/>
              <a:t>との連携</a:t>
            </a:r>
          </a:p>
        </p:txBody>
      </p:sp>
      <p:sp>
        <p:nvSpPr>
          <p:cNvPr id="3" name="コンテンツ プレースホルダー 2">
            <a:extLst>
              <a:ext uri="{FF2B5EF4-FFF2-40B4-BE49-F238E27FC236}">
                <a16:creationId xmlns:a16="http://schemas.microsoft.com/office/drawing/2014/main" id="{80F36070-894B-4A29-A97B-6743B5C582A1}"/>
              </a:ext>
            </a:extLst>
          </p:cNvPr>
          <p:cNvSpPr>
            <a:spLocks noGrp="1"/>
          </p:cNvSpPr>
          <p:nvPr>
            <p:ph idx="1"/>
          </p:nvPr>
        </p:nvSpPr>
        <p:spPr/>
        <p:txBody>
          <a:bodyPr>
            <a:normAutofit/>
          </a:bodyPr>
          <a:lstStyle/>
          <a:p>
            <a:pPr marL="0" indent="0">
              <a:buNone/>
            </a:pPr>
            <a:r>
              <a:rPr lang="en-US" altLang="ja-JP" sz="2800" dirty="0"/>
              <a:t>html</a:t>
            </a:r>
            <a:r>
              <a:rPr lang="ja-JP" altLang="en-US" sz="2800" dirty="0"/>
              <a:t>の</a:t>
            </a:r>
            <a:r>
              <a:rPr lang="en-US" altLang="ja-JP" sz="2800" dirty="0"/>
              <a:t>id</a:t>
            </a:r>
            <a:r>
              <a:rPr lang="ja-JP" altLang="en-US" sz="2800" dirty="0"/>
              <a:t>を使って色々遊んでみよう．</a:t>
            </a:r>
            <a:endParaRPr lang="en-US" altLang="ja-JP" sz="2800" dirty="0"/>
          </a:p>
          <a:p>
            <a:pPr marL="0" indent="0">
              <a:buNone/>
            </a:pPr>
            <a:r>
              <a:rPr lang="en-US" altLang="ja-JP" sz="2800" dirty="0"/>
              <a:t>html</a:t>
            </a:r>
            <a:r>
              <a:rPr lang="ja-JP" altLang="en-US" sz="2800" dirty="0"/>
              <a:t>はタグ付けによって表現されている．</a:t>
            </a:r>
            <a:endParaRPr lang="en-US" altLang="ja-JP" sz="2800" dirty="0"/>
          </a:p>
          <a:p>
            <a:pPr marL="0" indent="0">
              <a:buNone/>
            </a:pPr>
            <a:r>
              <a:rPr lang="ja-JP" altLang="en-US" sz="2800" dirty="0"/>
              <a:t>そのタグを対象に</a:t>
            </a:r>
            <a:r>
              <a:rPr lang="en-US" altLang="ja-JP" sz="2800" dirty="0"/>
              <a:t>JavaScript</a:t>
            </a:r>
            <a:r>
              <a:rPr lang="ja-JP" altLang="en-US" sz="2800" dirty="0"/>
              <a:t>を書いて遊ぶ．</a:t>
            </a:r>
            <a:endParaRPr lang="en-US" altLang="ja-JP" sz="2800" dirty="0"/>
          </a:p>
        </p:txBody>
      </p:sp>
    </p:spTree>
    <p:extLst>
      <p:ext uri="{BB962C8B-B14F-4D97-AF65-F5344CB8AC3E}">
        <p14:creationId xmlns:p14="http://schemas.microsoft.com/office/powerpoint/2010/main" val="1610368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CE89F5-43AC-4C89-9FA2-48E8870286FB}"/>
              </a:ext>
            </a:extLst>
          </p:cNvPr>
          <p:cNvSpPr>
            <a:spLocks noGrp="1"/>
          </p:cNvSpPr>
          <p:nvPr>
            <p:ph type="title"/>
          </p:nvPr>
        </p:nvSpPr>
        <p:spPr/>
        <p:txBody>
          <a:bodyPr/>
          <a:lstStyle/>
          <a:p>
            <a:r>
              <a:rPr kumimoji="1" lang="en-US" altLang="ja-JP" dirty="0"/>
              <a:t>html</a:t>
            </a:r>
            <a:r>
              <a:rPr kumimoji="1" lang="ja-JP" altLang="en-US" dirty="0"/>
              <a:t>との連携</a:t>
            </a:r>
          </a:p>
        </p:txBody>
      </p:sp>
      <p:pic>
        <p:nvPicPr>
          <p:cNvPr id="5" name="コンテンツ プレースホルダー 4">
            <a:extLst>
              <a:ext uri="{FF2B5EF4-FFF2-40B4-BE49-F238E27FC236}">
                <a16:creationId xmlns:a16="http://schemas.microsoft.com/office/drawing/2014/main" id="{784136C6-3DC2-409B-865E-FAC345B4E59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88360" y="3809885"/>
            <a:ext cx="3415666" cy="1342911"/>
          </a:xfrm>
        </p:spPr>
      </p:pic>
      <p:sp>
        <p:nvSpPr>
          <p:cNvPr id="6" name="テキスト ボックス 5">
            <a:extLst>
              <a:ext uri="{FF2B5EF4-FFF2-40B4-BE49-F238E27FC236}">
                <a16:creationId xmlns:a16="http://schemas.microsoft.com/office/drawing/2014/main" id="{F3BDC293-B0B3-4909-ACB3-1B66BE48A8B0}"/>
              </a:ext>
            </a:extLst>
          </p:cNvPr>
          <p:cNvSpPr txBox="1"/>
          <p:nvPr/>
        </p:nvSpPr>
        <p:spPr>
          <a:xfrm>
            <a:off x="1191236" y="1992697"/>
            <a:ext cx="5564344" cy="830997"/>
          </a:xfrm>
          <a:prstGeom prst="rect">
            <a:avLst/>
          </a:prstGeom>
          <a:noFill/>
        </p:spPr>
        <p:txBody>
          <a:bodyPr wrap="none" rtlCol="0">
            <a:spAutoFit/>
          </a:bodyPr>
          <a:lstStyle/>
          <a:p>
            <a:r>
              <a:rPr kumimoji="1" lang="ja-JP" altLang="en-US" sz="2400" dirty="0"/>
              <a:t>とても簡単な例</a:t>
            </a:r>
            <a:endParaRPr kumimoji="1" lang="en-US" altLang="ja-JP" sz="2400" dirty="0"/>
          </a:p>
          <a:p>
            <a:r>
              <a:rPr kumimoji="1" lang="ja-JP" altLang="en-US" sz="2400" dirty="0"/>
              <a:t>呼び出されると</a:t>
            </a:r>
            <a:r>
              <a:rPr kumimoji="1" lang="en-US" altLang="ja-JP" sz="2400" dirty="0"/>
              <a:t>push</a:t>
            </a:r>
            <a:r>
              <a:rPr kumimoji="1" lang="ja-JP" altLang="en-US" sz="2400" dirty="0"/>
              <a:t>とアラートをだします．</a:t>
            </a:r>
          </a:p>
        </p:txBody>
      </p:sp>
      <p:pic>
        <p:nvPicPr>
          <p:cNvPr id="8" name="図 7" descr="物体 が含まれている画像&#10;&#10;自動的に生成された説明">
            <a:extLst>
              <a:ext uri="{FF2B5EF4-FFF2-40B4-BE49-F238E27FC236}">
                <a16:creationId xmlns:a16="http://schemas.microsoft.com/office/drawing/2014/main" id="{5FF126F5-2F58-4EF6-AC92-C3A69BA425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8360" y="2982950"/>
            <a:ext cx="8396495" cy="404483"/>
          </a:xfrm>
          <a:prstGeom prst="rect">
            <a:avLst/>
          </a:prstGeom>
        </p:spPr>
      </p:pic>
      <p:cxnSp>
        <p:nvCxnSpPr>
          <p:cNvPr id="10" name="コネクタ: カギ線 9">
            <a:extLst>
              <a:ext uri="{FF2B5EF4-FFF2-40B4-BE49-F238E27FC236}">
                <a16:creationId xmlns:a16="http://schemas.microsoft.com/office/drawing/2014/main" id="{2DEF50E9-B4ED-4294-9BE6-D93D10116EC8}"/>
              </a:ext>
            </a:extLst>
          </p:cNvPr>
          <p:cNvCxnSpPr>
            <a:stCxn id="5" idx="3"/>
            <a:endCxn id="8" idx="3"/>
          </p:cNvCxnSpPr>
          <p:nvPr/>
        </p:nvCxnSpPr>
        <p:spPr>
          <a:xfrm flipV="1">
            <a:off x="6804026" y="3185192"/>
            <a:ext cx="4980829" cy="1296149"/>
          </a:xfrm>
          <a:prstGeom prst="bentConnector3">
            <a:avLst>
              <a:gd name="adj1" fmla="val 104590"/>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1FF9A2D8-9930-4CB1-A047-BA589A3959C9}"/>
              </a:ext>
            </a:extLst>
          </p:cNvPr>
          <p:cNvSpPr txBox="1"/>
          <p:nvPr/>
        </p:nvSpPr>
        <p:spPr>
          <a:xfrm>
            <a:off x="7513181" y="5154752"/>
            <a:ext cx="3833769" cy="584775"/>
          </a:xfrm>
          <a:prstGeom prst="rect">
            <a:avLst/>
          </a:prstGeom>
          <a:noFill/>
        </p:spPr>
        <p:txBody>
          <a:bodyPr wrap="square" rtlCol="0">
            <a:spAutoFit/>
          </a:bodyPr>
          <a:lstStyle/>
          <a:p>
            <a:r>
              <a:rPr kumimoji="1" lang="ja-JP" altLang="en-US" sz="3200" dirty="0"/>
              <a:t>ここで対応している．</a:t>
            </a:r>
          </a:p>
        </p:txBody>
      </p:sp>
      <p:sp>
        <p:nvSpPr>
          <p:cNvPr id="13" name="テキスト ボックス 12">
            <a:extLst>
              <a:ext uri="{FF2B5EF4-FFF2-40B4-BE49-F238E27FC236}">
                <a16:creationId xmlns:a16="http://schemas.microsoft.com/office/drawing/2014/main" id="{E31222F3-74A6-4C47-A1C4-03ABC617F805}"/>
              </a:ext>
            </a:extLst>
          </p:cNvPr>
          <p:cNvSpPr txBox="1"/>
          <p:nvPr/>
        </p:nvSpPr>
        <p:spPr>
          <a:xfrm>
            <a:off x="8294255" y="2623127"/>
            <a:ext cx="2189018" cy="369332"/>
          </a:xfrm>
          <a:prstGeom prst="rect">
            <a:avLst/>
          </a:prstGeom>
          <a:noFill/>
        </p:spPr>
        <p:txBody>
          <a:bodyPr wrap="square" rtlCol="0">
            <a:spAutoFit/>
          </a:bodyPr>
          <a:lstStyle/>
          <a:p>
            <a:r>
              <a:rPr kumimoji="1" lang="en-US" altLang="ja-JP" dirty="0"/>
              <a:t>html</a:t>
            </a:r>
            <a:r>
              <a:rPr kumimoji="1" lang="ja-JP" altLang="en-US" dirty="0"/>
              <a:t>に記述</a:t>
            </a:r>
          </a:p>
        </p:txBody>
      </p:sp>
      <p:sp>
        <p:nvSpPr>
          <p:cNvPr id="14" name="テキスト ボックス 13">
            <a:extLst>
              <a:ext uri="{FF2B5EF4-FFF2-40B4-BE49-F238E27FC236}">
                <a16:creationId xmlns:a16="http://schemas.microsoft.com/office/drawing/2014/main" id="{F3FD4ED6-4BEA-4A1A-BE3F-8E0E7EFFD253}"/>
              </a:ext>
            </a:extLst>
          </p:cNvPr>
          <p:cNvSpPr txBox="1"/>
          <p:nvPr/>
        </p:nvSpPr>
        <p:spPr>
          <a:xfrm>
            <a:off x="3365871" y="5262473"/>
            <a:ext cx="2189018" cy="369332"/>
          </a:xfrm>
          <a:prstGeom prst="rect">
            <a:avLst/>
          </a:prstGeom>
          <a:noFill/>
        </p:spPr>
        <p:txBody>
          <a:bodyPr wrap="square" rtlCol="0">
            <a:spAutoFit/>
          </a:bodyPr>
          <a:lstStyle/>
          <a:p>
            <a:r>
              <a:rPr kumimoji="1" lang="en-US" altLang="ja-JP" dirty="0"/>
              <a:t>JavaScript</a:t>
            </a:r>
            <a:r>
              <a:rPr kumimoji="1" lang="ja-JP" altLang="en-US" dirty="0"/>
              <a:t>に記述</a:t>
            </a:r>
          </a:p>
        </p:txBody>
      </p:sp>
    </p:spTree>
    <p:extLst>
      <p:ext uri="{BB962C8B-B14F-4D97-AF65-F5344CB8AC3E}">
        <p14:creationId xmlns:p14="http://schemas.microsoft.com/office/powerpoint/2010/main" val="3763285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19C1A6-83E4-48BF-838D-FE4128458F29}"/>
              </a:ext>
            </a:extLst>
          </p:cNvPr>
          <p:cNvSpPr>
            <a:spLocks noGrp="1"/>
          </p:cNvSpPr>
          <p:nvPr>
            <p:ph type="title"/>
          </p:nvPr>
        </p:nvSpPr>
        <p:spPr>
          <a:xfrm>
            <a:off x="1097280" y="286603"/>
            <a:ext cx="10058400" cy="1450757"/>
          </a:xfrm>
        </p:spPr>
        <p:txBody>
          <a:bodyPr/>
          <a:lstStyle/>
          <a:p>
            <a:r>
              <a:rPr kumimoji="1" lang="en-US" altLang="ja-JP" dirty="0"/>
              <a:t>html</a:t>
            </a:r>
            <a:r>
              <a:rPr kumimoji="1" lang="ja-JP" altLang="en-US" dirty="0"/>
              <a:t>との連携</a:t>
            </a:r>
          </a:p>
        </p:txBody>
      </p:sp>
      <p:pic>
        <p:nvPicPr>
          <p:cNvPr id="5" name="コンテンツ プレースホルダー 4">
            <a:extLst>
              <a:ext uri="{FF2B5EF4-FFF2-40B4-BE49-F238E27FC236}">
                <a16:creationId xmlns:a16="http://schemas.microsoft.com/office/drawing/2014/main" id="{8191E7DF-D4D0-4E8F-B0E1-E5B182F2E9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08410" y="1772022"/>
            <a:ext cx="5823154" cy="2659959"/>
          </a:xfrm>
        </p:spPr>
      </p:pic>
      <p:pic>
        <p:nvPicPr>
          <p:cNvPr id="7" name="図 6">
            <a:extLst>
              <a:ext uri="{FF2B5EF4-FFF2-40B4-BE49-F238E27FC236}">
                <a16:creationId xmlns:a16="http://schemas.microsoft.com/office/drawing/2014/main" id="{6E14852F-8EE7-4459-A167-477DC07CE8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2398" y="4908306"/>
            <a:ext cx="5849166" cy="314369"/>
          </a:xfrm>
          <a:prstGeom prst="rect">
            <a:avLst/>
          </a:prstGeom>
        </p:spPr>
      </p:pic>
      <p:pic>
        <p:nvPicPr>
          <p:cNvPr id="9" name="図 8" descr="物体 が含まれている画像&#10;&#10;自動的に生成された説明">
            <a:extLst>
              <a:ext uri="{FF2B5EF4-FFF2-40B4-BE49-F238E27FC236}">
                <a16:creationId xmlns:a16="http://schemas.microsoft.com/office/drawing/2014/main" id="{6474A843-6BDE-4E5E-8FDC-15653102B6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2398" y="5306565"/>
            <a:ext cx="3678448" cy="1021107"/>
          </a:xfrm>
          <a:prstGeom prst="rect">
            <a:avLst/>
          </a:prstGeom>
        </p:spPr>
      </p:pic>
      <p:sp>
        <p:nvSpPr>
          <p:cNvPr id="13" name="テキスト ボックス 12">
            <a:extLst>
              <a:ext uri="{FF2B5EF4-FFF2-40B4-BE49-F238E27FC236}">
                <a16:creationId xmlns:a16="http://schemas.microsoft.com/office/drawing/2014/main" id="{CF40364B-EAA4-4E48-A177-A22AF5A3670E}"/>
              </a:ext>
            </a:extLst>
          </p:cNvPr>
          <p:cNvSpPr txBox="1"/>
          <p:nvPr/>
        </p:nvSpPr>
        <p:spPr>
          <a:xfrm>
            <a:off x="960436" y="1977907"/>
            <a:ext cx="3372375" cy="646331"/>
          </a:xfrm>
          <a:prstGeom prst="rect">
            <a:avLst/>
          </a:prstGeom>
          <a:noFill/>
        </p:spPr>
        <p:txBody>
          <a:bodyPr wrap="square" rtlCol="0">
            <a:spAutoFit/>
          </a:bodyPr>
          <a:lstStyle/>
          <a:p>
            <a:r>
              <a:rPr kumimoji="1" lang="ja-JP" altLang="en-US" dirty="0"/>
              <a:t>とても簡単な例</a:t>
            </a:r>
            <a:r>
              <a:rPr kumimoji="1" lang="en-US" altLang="ja-JP" dirty="0"/>
              <a:t>2</a:t>
            </a:r>
          </a:p>
          <a:p>
            <a:r>
              <a:rPr kumimoji="1" lang="ja-JP" altLang="en-US" dirty="0"/>
              <a:t>ボタンを押すと箇条書きが増える</a:t>
            </a:r>
          </a:p>
        </p:txBody>
      </p:sp>
      <p:sp>
        <p:nvSpPr>
          <p:cNvPr id="41" name="テキスト ボックス 40">
            <a:extLst>
              <a:ext uri="{FF2B5EF4-FFF2-40B4-BE49-F238E27FC236}">
                <a16:creationId xmlns:a16="http://schemas.microsoft.com/office/drawing/2014/main" id="{3286D9DC-9B61-49EA-B973-D66CB45CA4EC}"/>
              </a:ext>
            </a:extLst>
          </p:cNvPr>
          <p:cNvSpPr txBox="1"/>
          <p:nvPr/>
        </p:nvSpPr>
        <p:spPr>
          <a:xfrm>
            <a:off x="960436" y="3068017"/>
            <a:ext cx="3814501" cy="646331"/>
          </a:xfrm>
          <a:prstGeom prst="rect">
            <a:avLst/>
          </a:prstGeom>
          <a:noFill/>
        </p:spPr>
        <p:txBody>
          <a:bodyPr wrap="square" rtlCol="0">
            <a:spAutoFit/>
          </a:bodyPr>
          <a:lstStyle/>
          <a:p>
            <a:r>
              <a:rPr kumimoji="1" lang="en-US" altLang="ja-JP" dirty="0" err="1"/>
              <a:t>getElementByI</a:t>
            </a:r>
            <a:r>
              <a:rPr kumimoji="1" lang="ja-JP" altLang="en-US" dirty="0"/>
              <a:t>ｄという関数でタグを持ってきている．</a:t>
            </a:r>
          </a:p>
        </p:txBody>
      </p:sp>
      <p:sp>
        <p:nvSpPr>
          <p:cNvPr id="42" name="テキスト ボックス 41">
            <a:extLst>
              <a:ext uri="{FF2B5EF4-FFF2-40B4-BE49-F238E27FC236}">
                <a16:creationId xmlns:a16="http://schemas.microsoft.com/office/drawing/2014/main" id="{27D2BFFB-D142-414D-8679-4C28A37E092E}"/>
              </a:ext>
            </a:extLst>
          </p:cNvPr>
          <p:cNvSpPr txBox="1"/>
          <p:nvPr/>
        </p:nvSpPr>
        <p:spPr>
          <a:xfrm>
            <a:off x="894722" y="4050354"/>
            <a:ext cx="3814501" cy="369332"/>
          </a:xfrm>
          <a:prstGeom prst="rect">
            <a:avLst/>
          </a:prstGeom>
          <a:noFill/>
        </p:spPr>
        <p:txBody>
          <a:bodyPr wrap="square" rtlCol="0">
            <a:spAutoFit/>
          </a:bodyPr>
          <a:lstStyle/>
          <a:p>
            <a:r>
              <a:rPr kumimoji="1" lang="ja-JP" altLang="en-US" dirty="0"/>
              <a:t>ボタンは先ほど同様</a:t>
            </a:r>
          </a:p>
        </p:txBody>
      </p:sp>
    </p:spTree>
    <p:extLst>
      <p:ext uri="{BB962C8B-B14F-4D97-AF65-F5344CB8AC3E}">
        <p14:creationId xmlns:p14="http://schemas.microsoft.com/office/powerpoint/2010/main" val="2925565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1B4E48-3717-4C42-900A-CC408857E9BB}"/>
              </a:ext>
            </a:extLst>
          </p:cNvPr>
          <p:cNvSpPr>
            <a:spLocks noGrp="1"/>
          </p:cNvSpPr>
          <p:nvPr>
            <p:ph type="title"/>
          </p:nvPr>
        </p:nvSpPr>
        <p:spPr/>
        <p:txBody>
          <a:bodyPr/>
          <a:lstStyle/>
          <a:p>
            <a:r>
              <a:rPr kumimoji="1" lang="en-US" altLang="ja-JP" dirty="0"/>
              <a:t>html</a:t>
            </a:r>
            <a:r>
              <a:rPr kumimoji="1" lang="ja-JP" altLang="en-US" dirty="0"/>
              <a:t>との連携</a:t>
            </a:r>
          </a:p>
        </p:txBody>
      </p:sp>
      <p:pic>
        <p:nvPicPr>
          <p:cNvPr id="5" name="コンテンツ プレースホルダー 4">
            <a:extLst>
              <a:ext uri="{FF2B5EF4-FFF2-40B4-BE49-F238E27FC236}">
                <a16:creationId xmlns:a16="http://schemas.microsoft.com/office/drawing/2014/main" id="{2C5BEEE1-4FBB-4330-B0D8-0F56D089D6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82398" y="1913676"/>
            <a:ext cx="6083869" cy="2430801"/>
          </a:xfrm>
        </p:spPr>
      </p:pic>
      <p:pic>
        <p:nvPicPr>
          <p:cNvPr id="7" name="図 6">
            <a:extLst>
              <a:ext uri="{FF2B5EF4-FFF2-40B4-BE49-F238E27FC236}">
                <a16:creationId xmlns:a16="http://schemas.microsoft.com/office/drawing/2014/main" id="{664669FF-D32C-4819-BE86-0A6A777F7F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2398" y="4863430"/>
            <a:ext cx="5830496" cy="266819"/>
          </a:xfrm>
          <a:prstGeom prst="rect">
            <a:avLst/>
          </a:prstGeom>
        </p:spPr>
      </p:pic>
      <p:pic>
        <p:nvPicPr>
          <p:cNvPr id="10" name="図 9" descr="物体 が含まれている画像&#10;&#10;自動的に生成された説明">
            <a:extLst>
              <a:ext uri="{FF2B5EF4-FFF2-40B4-BE49-F238E27FC236}">
                <a16:creationId xmlns:a16="http://schemas.microsoft.com/office/drawing/2014/main" id="{CA25F295-8B0C-43BD-AB0E-A492912B17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2398" y="5306565"/>
            <a:ext cx="3678448" cy="1021107"/>
          </a:xfrm>
          <a:prstGeom prst="rect">
            <a:avLst/>
          </a:prstGeom>
        </p:spPr>
      </p:pic>
      <p:sp>
        <p:nvSpPr>
          <p:cNvPr id="11" name="テキスト ボックス 10">
            <a:extLst>
              <a:ext uri="{FF2B5EF4-FFF2-40B4-BE49-F238E27FC236}">
                <a16:creationId xmlns:a16="http://schemas.microsoft.com/office/drawing/2014/main" id="{7C18AF84-5048-47FA-A065-2892F2A202F9}"/>
              </a:ext>
            </a:extLst>
          </p:cNvPr>
          <p:cNvSpPr txBox="1"/>
          <p:nvPr/>
        </p:nvSpPr>
        <p:spPr>
          <a:xfrm>
            <a:off x="1097280" y="1915400"/>
            <a:ext cx="3275544" cy="646331"/>
          </a:xfrm>
          <a:prstGeom prst="rect">
            <a:avLst/>
          </a:prstGeom>
          <a:noFill/>
        </p:spPr>
        <p:txBody>
          <a:bodyPr wrap="square" rtlCol="0">
            <a:spAutoFit/>
          </a:bodyPr>
          <a:lstStyle/>
          <a:p>
            <a:r>
              <a:rPr kumimoji="1" lang="ja-JP" altLang="en-US" dirty="0"/>
              <a:t>とても簡単な例</a:t>
            </a:r>
            <a:r>
              <a:rPr kumimoji="1" lang="en-US" altLang="ja-JP" dirty="0"/>
              <a:t>3</a:t>
            </a:r>
          </a:p>
          <a:p>
            <a:r>
              <a:rPr kumimoji="1" lang="ja-JP" altLang="en-US" dirty="0"/>
              <a:t>増やした箇条書きを減らす関数</a:t>
            </a:r>
          </a:p>
        </p:txBody>
      </p:sp>
      <p:sp>
        <p:nvSpPr>
          <p:cNvPr id="12" name="テキスト ボックス 11">
            <a:extLst>
              <a:ext uri="{FF2B5EF4-FFF2-40B4-BE49-F238E27FC236}">
                <a16:creationId xmlns:a16="http://schemas.microsoft.com/office/drawing/2014/main" id="{CFB97D41-BD43-4960-B597-11EABA1868A4}"/>
              </a:ext>
            </a:extLst>
          </p:cNvPr>
          <p:cNvSpPr txBox="1"/>
          <p:nvPr/>
        </p:nvSpPr>
        <p:spPr>
          <a:xfrm>
            <a:off x="1063110" y="3975145"/>
            <a:ext cx="3814501" cy="369332"/>
          </a:xfrm>
          <a:prstGeom prst="rect">
            <a:avLst/>
          </a:prstGeom>
          <a:noFill/>
        </p:spPr>
        <p:txBody>
          <a:bodyPr wrap="square" rtlCol="0">
            <a:spAutoFit/>
          </a:bodyPr>
          <a:lstStyle/>
          <a:p>
            <a:r>
              <a:rPr kumimoji="1" lang="ja-JP" altLang="en-US" dirty="0"/>
              <a:t>ボタンは先ほど同様</a:t>
            </a:r>
          </a:p>
        </p:txBody>
      </p:sp>
    </p:spTree>
    <p:extLst>
      <p:ext uri="{BB962C8B-B14F-4D97-AF65-F5344CB8AC3E}">
        <p14:creationId xmlns:p14="http://schemas.microsoft.com/office/powerpoint/2010/main" val="2459745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E629F7-9AAA-471A-8694-1912B89361A9}"/>
              </a:ext>
            </a:extLst>
          </p:cNvPr>
          <p:cNvSpPr>
            <a:spLocks noGrp="1"/>
          </p:cNvSpPr>
          <p:nvPr>
            <p:ph type="title"/>
          </p:nvPr>
        </p:nvSpPr>
        <p:spPr/>
        <p:txBody>
          <a:bodyPr/>
          <a:lstStyle/>
          <a:p>
            <a:r>
              <a:rPr kumimoji="1" lang="en-US" altLang="ja-JP" dirty="0"/>
              <a:t>html</a:t>
            </a:r>
            <a:r>
              <a:rPr kumimoji="1" lang="ja-JP" altLang="en-US" dirty="0"/>
              <a:t>との連携</a:t>
            </a:r>
          </a:p>
        </p:txBody>
      </p:sp>
      <p:sp>
        <p:nvSpPr>
          <p:cNvPr id="3" name="コンテンツ プレースホルダー 2">
            <a:extLst>
              <a:ext uri="{FF2B5EF4-FFF2-40B4-BE49-F238E27FC236}">
                <a16:creationId xmlns:a16="http://schemas.microsoft.com/office/drawing/2014/main" id="{4822C63A-4B7C-4068-AA8B-F16108F733E6}"/>
              </a:ext>
            </a:extLst>
          </p:cNvPr>
          <p:cNvSpPr>
            <a:spLocks noGrp="1"/>
          </p:cNvSpPr>
          <p:nvPr>
            <p:ph idx="1"/>
          </p:nvPr>
        </p:nvSpPr>
        <p:spPr/>
        <p:txBody>
          <a:bodyPr>
            <a:normAutofit/>
          </a:bodyPr>
          <a:lstStyle/>
          <a:p>
            <a:r>
              <a:rPr kumimoji="1" lang="ja-JP" altLang="en-US" sz="4000" dirty="0"/>
              <a:t>実際に動かしてみよう！</a:t>
            </a:r>
            <a:endParaRPr kumimoji="1" lang="en-US" altLang="ja-JP" sz="4000" dirty="0"/>
          </a:p>
          <a:p>
            <a:endParaRPr lang="en-US" altLang="ja-JP" sz="4000" dirty="0"/>
          </a:p>
          <a:p>
            <a:r>
              <a:rPr lang="ja-JP" altLang="en-US" sz="4000" dirty="0"/>
              <a:t>配布されたファイルを自由に触ってください．</a:t>
            </a:r>
            <a:endParaRPr lang="en-US" altLang="ja-JP" sz="4000" dirty="0"/>
          </a:p>
        </p:txBody>
      </p:sp>
    </p:spTree>
    <p:extLst>
      <p:ext uri="{BB962C8B-B14F-4D97-AF65-F5344CB8AC3E}">
        <p14:creationId xmlns:p14="http://schemas.microsoft.com/office/powerpoint/2010/main" val="1434167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7BF1E8-C3AB-4452-8799-678E9D406F03}"/>
              </a:ext>
            </a:extLst>
          </p:cNvPr>
          <p:cNvSpPr>
            <a:spLocks noGrp="1"/>
          </p:cNvSpPr>
          <p:nvPr>
            <p:ph type="title"/>
          </p:nvPr>
        </p:nvSpPr>
        <p:spPr/>
        <p:txBody>
          <a:bodyPr/>
          <a:lstStyle/>
          <a:p>
            <a:r>
              <a:rPr kumimoji="1" lang="ja-JP" altLang="en-US" dirty="0"/>
              <a:t>課題</a:t>
            </a:r>
            <a:r>
              <a:rPr kumimoji="1" lang="en-US" altLang="ja-JP" dirty="0"/>
              <a:t>(</a:t>
            </a:r>
            <a:r>
              <a:rPr kumimoji="1" lang="ja-JP" altLang="en-US" dirty="0"/>
              <a:t>提出不要</a:t>
            </a:r>
            <a:r>
              <a:rPr kumimoji="1"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7DF7EED2-936E-44A2-A002-7726F4F23486}"/>
              </a:ext>
            </a:extLst>
          </p:cNvPr>
          <p:cNvSpPr>
            <a:spLocks noGrp="1"/>
          </p:cNvSpPr>
          <p:nvPr>
            <p:ph idx="1"/>
          </p:nvPr>
        </p:nvSpPr>
        <p:spPr/>
        <p:txBody>
          <a:bodyPr/>
          <a:lstStyle/>
          <a:p>
            <a:r>
              <a:rPr kumimoji="1" lang="ja-JP" altLang="en-US" dirty="0"/>
              <a:t>配布された</a:t>
            </a:r>
            <a:r>
              <a:rPr kumimoji="1" lang="en-US" altLang="ja-JP" dirty="0" err="1"/>
              <a:t>fizzbuzz</a:t>
            </a:r>
            <a:r>
              <a:rPr kumimoji="1" lang="ja-JP" altLang="en-US" dirty="0"/>
              <a:t>関数を</a:t>
            </a:r>
            <a:r>
              <a:rPr kumimoji="1" lang="en-US" altLang="ja-JP" dirty="0"/>
              <a:t>switch</a:t>
            </a:r>
            <a:r>
              <a:rPr kumimoji="1" lang="ja-JP" altLang="en-US" dirty="0"/>
              <a:t>文に書き換えてみよう．</a:t>
            </a:r>
            <a:endParaRPr kumimoji="1" lang="en-US" altLang="ja-JP" dirty="0"/>
          </a:p>
          <a:p>
            <a:endParaRPr lang="en-US" altLang="ja-JP" dirty="0"/>
          </a:p>
          <a:p>
            <a:r>
              <a:rPr lang="en-US" altLang="ja-JP" dirty="0"/>
              <a:t>Input</a:t>
            </a:r>
            <a:r>
              <a:rPr kumimoji="1" lang="ja-JP" altLang="en-US" dirty="0"/>
              <a:t>タグの</a:t>
            </a:r>
            <a:r>
              <a:rPr kumimoji="1" lang="en-US" altLang="ja-JP" dirty="0"/>
              <a:t>type=text</a:t>
            </a:r>
            <a:r>
              <a:rPr kumimoji="1" lang="ja-JP" altLang="en-US" dirty="0"/>
              <a:t>などを用いて足し算やかけ算ができる電卓を作ってみよう．</a:t>
            </a:r>
            <a:endParaRPr kumimoji="1" lang="en-US" altLang="ja-JP" dirty="0"/>
          </a:p>
        </p:txBody>
      </p:sp>
    </p:spTree>
    <p:extLst>
      <p:ext uri="{BB962C8B-B14F-4D97-AF65-F5344CB8AC3E}">
        <p14:creationId xmlns:p14="http://schemas.microsoft.com/office/powerpoint/2010/main" val="1021321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16C96D4-9AF2-4223-A5BC-9B42914FF543}"/>
              </a:ext>
            </a:extLst>
          </p:cNvPr>
          <p:cNvSpPr>
            <a:spLocks noGrp="1"/>
          </p:cNvSpPr>
          <p:nvPr>
            <p:ph type="title"/>
          </p:nvPr>
        </p:nvSpPr>
        <p:spPr/>
        <p:txBody>
          <a:bodyPr/>
          <a:lstStyle/>
          <a:p>
            <a:r>
              <a:rPr lang="ja" altLang="ja-JP" dirty="0"/>
              <a:t>課題(要提出)</a:t>
            </a:r>
            <a:endParaRPr kumimoji="1" lang="ja-JP" altLang="en-US" dirty="0"/>
          </a:p>
        </p:txBody>
      </p:sp>
      <p:sp>
        <p:nvSpPr>
          <p:cNvPr id="3" name="コンテンツ プレースホルダー 2">
            <a:extLst>
              <a:ext uri="{FF2B5EF4-FFF2-40B4-BE49-F238E27FC236}">
                <a16:creationId xmlns:a16="http://schemas.microsoft.com/office/drawing/2014/main" id="{F1419F56-69A7-4313-8BFC-F5C584BE2DE2}"/>
              </a:ext>
            </a:extLst>
          </p:cNvPr>
          <p:cNvSpPr>
            <a:spLocks noGrp="1"/>
          </p:cNvSpPr>
          <p:nvPr>
            <p:ph idx="1"/>
          </p:nvPr>
        </p:nvSpPr>
        <p:spPr/>
        <p:txBody>
          <a:bodyPr/>
          <a:lstStyle/>
          <a:p>
            <a:pPr marL="0" indent="0">
              <a:spcBef>
                <a:spcPts val="2133"/>
              </a:spcBef>
              <a:buNone/>
            </a:pPr>
            <a:r>
              <a:rPr lang="en-US" altLang="ja-JP" dirty="0"/>
              <a:t>PBL</a:t>
            </a:r>
            <a:r>
              <a:rPr lang="ja-JP" altLang="en-US" dirty="0"/>
              <a:t>日報の提出</a:t>
            </a:r>
          </a:p>
          <a:p>
            <a:pPr marL="0" indent="0">
              <a:spcBef>
                <a:spcPts val="2133"/>
              </a:spcBef>
              <a:buNone/>
            </a:pPr>
            <a:r>
              <a:rPr lang="ja-JP" altLang="en-US" dirty="0"/>
              <a:t>前回同様班のリーダーがまとめて提出してください．</a:t>
            </a:r>
          </a:p>
          <a:p>
            <a:pPr marL="0" indent="0">
              <a:spcBef>
                <a:spcPts val="2133"/>
              </a:spcBef>
              <a:buNone/>
            </a:pPr>
            <a:r>
              <a:rPr lang="ja-JP" altLang="en-US" dirty="0"/>
              <a:t>ファイル名：</a:t>
            </a:r>
            <a:r>
              <a:rPr lang="en-US" altLang="ja-JP" dirty="0"/>
              <a:t>201</a:t>
            </a:r>
            <a:r>
              <a:rPr lang="en-US" altLang="ja" dirty="0"/>
              <a:t>x3110xx_PBL_XX.pdf(x</a:t>
            </a:r>
            <a:r>
              <a:rPr lang="ja-JP" altLang="en-US" dirty="0"/>
              <a:t>には自身の学籍番号をお願いします</a:t>
            </a:r>
            <a:r>
              <a:rPr lang="en-US" altLang="ja-JP" dirty="0"/>
              <a:t>)</a:t>
            </a:r>
            <a:endParaRPr lang="ja-JP" altLang="en-US" dirty="0"/>
          </a:p>
          <a:p>
            <a:pPr marL="0" indent="0">
              <a:spcBef>
                <a:spcPts val="2133"/>
              </a:spcBef>
              <a:spcAft>
                <a:spcPts val="2133"/>
              </a:spcAft>
              <a:buNone/>
            </a:pPr>
            <a:r>
              <a:rPr lang="ja-JP" altLang="en-US">
                <a:highlight>
                  <a:srgbClr val="FFFFFF"/>
                </a:highlight>
                <a:latin typeface="Verdana"/>
                <a:ea typeface="Verdana"/>
                <a:cs typeface="Verdana"/>
                <a:sym typeface="Verdana"/>
              </a:rPr>
              <a:t>提出先：</a:t>
            </a:r>
            <a:r>
              <a:rPr lang="en-US" altLang="ja-JP" dirty="0" err="1">
                <a:highlight>
                  <a:srgbClr val="FFFFFF"/>
                </a:highlight>
                <a:latin typeface="Verdana"/>
                <a:ea typeface="Verdana"/>
                <a:cs typeface="Verdana"/>
                <a:sym typeface="Verdana"/>
              </a:rPr>
              <a:t>nakai</a:t>
            </a:r>
            <a:r>
              <a:rPr lang="en-US" altLang="ja" dirty="0" err="1">
                <a:latin typeface="Verdana"/>
                <a:ea typeface="Verdana"/>
                <a:cs typeface="Verdana"/>
                <a:sym typeface="Verdana"/>
              </a:rPr>
              <a:t>@yamamoto.ist.aichi-pu.ac.jp</a:t>
            </a:r>
            <a:endParaRPr lang="en-US" altLang="ja-JP" dirty="0"/>
          </a:p>
          <a:p>
            <a:r>
              <a:rPr kumimoji="1" lang="ja-JP" altLang="en-US" dirty="0"/>
              <a:t>前回同様テンプレートを利用して書いてください．</a:t>
            </a:r>
          </a:p>
        </p:txBody>
      </p:sp>
    </p:spTree>
    <p:extLst>
      <p:ext uri="{BB962C8B-B14F-4D97-AF65-F5344CB8AC3E}">
        <p14:creationId xmlns:p14="http://schemas.microsoft.com/office/powerpoint/2010/main" val="3391104707"/>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TM02900771[[fn=スライス]]</Template>
  <TotalTime>699</TotalTime>
  <Words>725</Words>
  <Application>Microsoft Macintosh PowerPoint</Application>
  <PresentationFormat>ワイド画面</PresentationFormat>
  <Paragraphs>115</Paragraphs>
  <Slides>24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24</vt:i4>
      </vt:variant>
    </vt:vector>
  </HeadingPairs>
  <TitlesOfParts>
    <vt:vector size="33" baseType="lpstr">
      <vt:lpstr>Roboto Mono</vt:lpstr>
      <vt:lpstr>游ゴシック</vt:lpstr>
      <vt:lpstr>Calibri</vt:lpstr>
      <vt:lpstr>Calibri Light</vt:lpstr>
      <vt:lpstr>Verdana</vt:lpstr>
      <vt:lpstr>Wingdings</vt:lpstr>
      <vt:lpstr>Wingdings 2</vt:lpstr>
      <vt:lpstr>HDOfficeLightV0</vt:lpstr>
      <vt:lpstr>レトロスペクト</vt:lpstr>
      <vt:lpstr>PBL第4回 プログラミング練習</vt:lpstr>
      <vt:lpstr>本年度のスケジュール</vt:lpstr>
      <vt:lpstr>目次</vt:lpstr>
      <vt:lpstr>switch文</vt:lpstr>
      <vt:lpstr>switch文</vt:lpstr>
      <vt:lpstr>switch文</vt:lpstr>
      <vt:lpstr>switch文</vt:lpstr>
      <vt:lpstr>オブジェクト指向とは</vt:lpstr>
      <vt:lpstr>オブジェクト指向とは</vt:lpstr>
      <vt:lpstr>オブジェクト指向とは</vt:lpstr>
      <vt:lpstr>オブジェクト指向とは</vt:lpstr>
      <vt:lpstr>オブジェクト指向とは</vt:lpstr>
      <vt:lpstr>オブジェクト指向とは</vt:lpstr>
      <vt:lpstr>オブジェクト指向とは</vt:lpstr>
      <vt:lpstr>オブジェクト指向とは</vt:lpstr>
      <vt:lpstr>オブジェクト指向とは</vt:lpstr>
      <vt:lpstr>htmlとの連携</vt:lpstr>
      <vt:lpstr>htmlとの連携</vt:lpstr>
      <vt:lpstr>htmlとの連携</vt:lpstr>
      <vt:lpstr>htmlとの連携</vt:lpstr>
      <vt:lpstr>htmlとの連携</vt:lpstr>
      <vt:lpstr>htmlとの連携</vt:lpstr>
      <vt:lpstr>課題(提出不要)</vt:lpstr>
      <vt:lpstr>課題(要提出)</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PBL第4回 プログラミング練習</dc:title>
  <dc:creator>冨久　剛志</dc:creator>
  <cp:lastModifiedBy>冨久　剛志</cp:lastModifiedBy>
  <cp:revision>1</cp:revision>
  <dcterms:created xsi:type="dcterms:W3CDTF">2019-06-02T07:24:13Z</dcterms:created>
  <dcterms:modified xsi:type="dcterms:W3CDTF">2019-06-05T06:35:49Z</dcterms:modified>
</cp:coreProperties>
</file>