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7" r:id="rId12"/>
    <p:sldId id="266" r:id="rId13"/>
    <p:sldId id="268" r:id="rId14"/>
    <p:sldId id="269" r:id="rId15"/>
    <p:sldId id="271" r:id="rId16"/>
    <p:sldId id="270" r:id="rId17"/>
    <p:sldId id="278" r:id="rId18"/>
    <p:sldId id="279" r:id="rId19"/>
    <p:sldId id="280" r:id="rId20"/>
    <p:sldId id="283" r:id="rId21"/>
    <p:sldId id="284" r:id="rId22"/>
    <p:sldId id="285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8" r:id="rId32"/>
    <p:sldId id="277" r:id="rId33"/>
    <p:sldId id="296" r:id="rId34"/>
    <p:sldId id="297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66EDDF-F19B-4E3F-A17A-3D53B7DB9A18}" v="39" dt="2019-05-06T14:45:19.598"/>
    <p1510:client id="{4FEB07A0-F8EA-4BD4-A60F-5E8CF8060FF5}" v="397" dt="2019-05-07T04:19:34.4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冨久　剛志" userId="0bd917c0-e59a-4273-9bf0-e207b579255a" providerId="ADAL" clId="{EC66EDDF-F19B-4E3F-A17A-3D53B7DB9A18}"/>
    <pc:docChg chg="modSld">
      <pc:chgData name="冨久　剛志" userId="0bd917c0-e59a-4273-9bf0-e207b579255a" providerId="ADAL" clId="{EC66EDDF-F19B-4E3F-A17A-3D53B7DB9A18}" dt="2019-05-06T14:45:19.597" v="163"/>
      <pc:docMkLst>
        <pc:docMk/>
      </pc:docMkLst>
      <pc:sldChg chg="modSp">
        <pc:chgData name="冨久　剛志" userId="0bd917c0-e59a-4273-9bf0-e207b579255a" providerId="ADAL" clId="{EC66EDDF-F19B-4E3F-A17A-3D53B7DB9A18}" dt="2019-05-06T14:45:19.597" v="163"/>
        <pc:sldMkLst>
          <pc:docMk/>
          <pc:sldMk cId="2661448914" sldId="256"/>
        </pc:sldMkLst>
        <pc:spChg chg="mod">
          <ac:chgData name="冨久　剛志" userId="0bd917c0-e59a-4273-9bf0-e207b579255a" providerId="ADAL" clId="{EC66EDDF-F19B-4E3F-A17A-3D53B7DB9A18}" dt="2019-05-06T14:44:47.803" v="83"/>
          <ac:spMkLst>
            <pc:docMk/>
            <pc:sldMk cId="2661448914" sldId="256"/>
            <ac:spMk id="2" creationId="{D327E0E9-53B2-4285-8202-AB460A852125}"/>
          </ac:spMkLst>
        </pc:spChg>
        <pc:spChg chg="mod">
          <ac:chgData name="冨久　剛志" userId="0bd917c0-e59a-4273-9bf0-e207b579255a" providerId="ADAL" clId="{EC66EDDF-F19B-4E3F-A17A-3D53B7DB9A18}" dt="2019-05-06T14:45:19.597" v="163"/>
          <ac:spMkLst>
            <pc:docMk/>
            <pc:sldMk cId="2661448914" sldId="256"/>
            <ac:spMk id="3" creationId="{0CE8B65C-A83A-42DC-BC2E-630AB93AC2DA}"/>
          </ac:spMkLst>
        </pc:spChg>
      </pc:sldChg>
    </pc:docChg>
  </pc:docChgLst>
  <pc:docChgLst>
    <pc:chgData name="冨久　剛志" userId="0bd917c0-e59a-4273-9bf0-e207b579255a" providerId="ADAL" clId="{4FEB07A0-F8EA-4BD4-A60F-5E8CF8060FF5}"/>
    <pc:docChg chg="undo redo custSel addSld delSld modSld sldOrd">
      <pc:chgData name="冨久　剛志" userId="0bd917c0-e59a-4273-9bf0-e207b579255a" providerId="ADAL" clId="{4FEB07A0-F8EA-4BD4-A60F-5E8CF8060FF5}" dt="2019-05-07T04:19:36.283" v="2204" actId="20577"/>
      <pc:docMkLst>
        <pc:docMk/>
      </pc:docMkLst>
      <pc:sldChg chg="modSp">
        <pc:chgData name="冨久　剛志" userId="0bd917c0-e59a-4273-9bf0-e207b579255a" providerId="ADAL" clId="{4FEB07A0-F8EA-4BD4-A60F-5E8CF8060FF5}" dt="2019-05-06T14:46:48.850" v="0"/>
        <pc:sldMkLst>
          <pc:docMk/>
          <pc:sldMk cId="2661448914" sldId="256"/>
        </pc:sldMkLst>
        <pc:spChg chg="mod">
          <ac:chgData name="冨久　剛志" userId="0bd917c0-e59a-4273-9bf0-e207b579255a" providerId="ADAL" clId="{4FEB07A0-F8EA-4BD4-A60F-5E8CF8060FF5}" dt="2019-05-06T14:46:48.850" v="0"/>
          <ac:spMkLst>
            <pc:docMk/>
            <pc:sldMk cId="2661448914" sldId="256"/>
            <ac:spMk id="3" creationId="{0CE8B65C-A83A-42DC-BC2E-630AB93AC2DA}"/>
          </ac:spMkLst>
        </pc:spChg>
      </pc:sldChg>
      <pc:sldChg chg="addSp delSp modSp add">
        <pc:chgData name="冨久　剛志" userId="0bd917c0-e59a-4273-9bf0-e207b579255a" providerId="ADAL" clId="{4FEB07A0-F8EA-4BD4-A60F-5E8CF8060FF5}" dt="2019-05-06T14:50:12.821" v="51" actId="13926"/>
        <pc:sldMkLst>
          <pc:docMk/>
          <pc:sldMk cId="158300409" sldId="257"/>
        </pc:sldMkLst>
        <pc:spChg chg="mod">
          <ac:chgData name="冨久　剛志" userId="0bd917c0-e59a-4273-9bf0-e207b579255a" providerId="ADAL" clId="{4FEB07A0-F8EA-4BD4-A60F-5E8CF8060FF5}" dt="2019-05-06T14:47:15.044" v="28" actId="20577"/>
          <ac:spMkLst>
            <pc:docMk/>
            <pc:sldMk cId="158300409" sldId="257"/>
            <ac:spMk id="2" creationId="{2C06FBA1-9BD1-4BFC-A6DD-203252B4F2B3}"/>
          </ac:spMkLst>
        </pc:spChg>
        <pc:spChg chg="add del mod">
          <ac:chgData name="冨久　剛志" userId="0bd917c0-e59a-4273-9bf0-e207b579255a" providerId="ADAL" clId="{4FEB07A0-F8EA-4BD4-A60F-5E8CF8060FF5}" dt="2019-05-06T14:50:12.821" v="51" actId="13926"/>
          <ac:spMkLst>
            <pc:docMk/>
            <pc:sldMk cId="158300409" sldId="257"/>
            <ac:spMk id="3" creationId="{08EE053E-DB31-44F5-9629-6F737C50A288}"/>
          </ac:spMkLst>
        </pc:spChg>
        <pc:graphicFrameChg chg="add del mod">
          <ac:chgData name="冨久　剛志" userId="0bd917c0-e59a-4273-9bf0-e207b579255a" providerId="ADAL" clId="{4FEB07A0-F8EA-4BD4-A60F-5E8CF8060FF5}" dt="2019-05-06T14:48:20.234" v="30"/>
          <ac:graphicFrameMkLst>
            <pc:docMk/>
            <pc:sldMk cId="158300409" sldId="257"/>
            <ac:graphicFrameMk id="4" creationId="{7CC50B05-346A-4FEA-ACF5-A4208F7CAC05}"/>
          </ac:graphicFrameMkLst>
        </pc:graphicFrameChg>
      </pc:sldChg>
      <pc:sldChg chg="modSp add">
        <pc:chgData name="冨久　剛志" userId="0bd917c0-e59a-4273-9bf0-e207b579255a" providerId="ADAL" clId="{4FEB07A0-F8EA-4BD4-A60F-5E8CF8060FF5}" dt="2019-05-06T14:51:12.373" v="154" actId="12"/>
        <pc:sldMkLst>
          <pc:docMk/>
          <pc:sldMk cId="2919893716" sldId="258"/>
        </pc:sldMkLst>
        <pc:spChg chg="mod">
          <ac:chgData name="冨久　剛志" userId="0bd917c0-e59a-4273-9bf0-e207b579255a" providerId="ADAL" clId="{4FEB07A0-F8EA-4BD4-A60F-5E8CF8060FF5}" dt="2019-05-06T14:50:29.430" v="61"/>
          <ac:spMkLst>
            <pc:docMk/>
            <pc:sldMk cId="2919893716" sldId="258"/>
            <ac:spMk id="2" creationId="{B195F373-628F-4A19-BA1B-15F8ECB1B831}"/>
          </ac:spMkLst>
        </pc:spChg>
        <pc:spChg chg="mod">
          <ac:chgData name="冨久　剛志" userId="0bd917c0-e59a-4273-9bf0-e207b579255a" providerId="ADAL" clId="{4FEB07A0-F8EA-4BD4-A60F-5E8CF8060FF5}" dt="2019-05-06T14:51:12.373" v="154" actId="12"/>
          <ac:spMkLst>
            <pc:docMk/>
            <pc:sldMk cId="2919893716" sldId="258"/>
            <ac:spMk id="3" creationId="{D93D3F3F-272D-4DAF-8F01-E58E51E37051}"/>
          </ac:spMkLst>
        </pc:spChg>
      </pc:sldChg>
      <pc:sldChg chg="modSp add">
        <pc:chgData name="冨久　剛志" userId="0bd917c0-e59a-4273-9bf0-e207b579255a" providerId="ADAL" clId="{4FEB07A0-F8EA-4BD4-A60F-5E8CF8060FF5}" dt="2019-05-06T14:52:07.096" v="165"/>
        <pc:sldMkLst>
          <pc:docMk/>
          <pc:sldMk cId="1443447588" sldId="259"/>
        </pc:sldMkLst>
        <pc:spChg chg="mod">
          <ac:chgData name="冨久　剛志" userId="0bd917c0-e59a-4273-9bf0-e207b579255a" providerId="ADAL" clId="{4FEB07A0-F8EA-4BD4-A60F-5E8CF8060FF5}" dt="2019-05-06T14:52:07.096" v="165"/>
          <ac:spMkLst>
            <pc:docMk/>
            <pc:sldMk cId="1443447588" sldId="259"/>
            <ac:spMk id="2" creationId="{8802E1FC-AAFC-48EC-BE66-8EE1B3BE5040}"/>
          </ac:spMkLst>
        </pc:spChg>
      </pc:sldChg>
      <pc:sldChg chg="add del">
        <pc:chgData name="冨久　剛志" userId="0bd917c0-e59a-4273-9bf0-e207b579255a" providerId="ADAL" clId="{4FEB07A0-F8EA-4BD4-A60F-5E8CF8060FF5}" dt="2019-05-06T14:52:16.412" v="167" actId="2696"/>
        <pc:sldMkLst>
          <pc:docMk/>
          <pc:sldMk cId="1378747661" sldId="260"/>
        </pc:sldMkLst>
      </pc:sldChg>
      <pc:sldChg chg="modSp add">
        <pc:chgData name="冨久　剛志" userId="0bd917c0-e59a-4273-9bf0-e207b579255a" providerId="ADAL" clId="{4FEB07A0-F8EA-4BD4-A60F-5E8CF8060FF5}" dt="2019-05-07T03:20:01.447" v="1939" actId="20577"/>
        <pc:sldMkLst>
          <pc:docMk/>
          <pc:sldMk cId="2779351127" sldId="260"/>
        </pc:sldMkLst>
        <pc:spChg chg="mod">
          <ac:chgData name="冨久　剛志" userId="0bd917c0-e59a-4273-9bf0-e207b579255a" providerId="ADAL" clId="{4FEB07A0-F8EA-4BD4-A60F-5E8CF8060FF5}" dt="2019-05-06T14:52:30.409" v="178"/>
          <ac:spMkLst>
            <pc:docMk/>
            <pc:sldMk cId="2779351127" sldId="260"/>
            <ac:spMk id="2" creationId="{57414EA2-DBE2-4CF9-9558-72D192DB6E88}"/>
          </ac:spMkLst>
        </pc:spChg>
        <pc:spChg chg="mod">
          <ac:chgData name="冨久　剛志" userId="0bd917c0-e59a-4273-9bf0-e207b579255a" providerId="ADAL" clId="{4FEB07A0-F8EA-4BD4-A60F-5E8CF8060FF5}" dt="2019-05-07T03:20:01.447" v="1939" actId="20577"/>
          <ac:spMkLst>
            <pc:docMk/>
            <pc:sldMk cId="2779351127" sldId="260"/>
            <ac:spMk id="3" creationId="{968825B7-2AAF-4763-A1CE-DEFC54A82463}"/>
          </ac:spMkLst>
        </pc:spChg>
      </pc:sldChg>
      <pc:sldChg chg="addSp delSp modSp add">
        <pc:chgData name="冨久　剛志" userId="0bd917c0-e59a-4273-9bf0-e207b579255a" providerId="ADAL" clId="{4FEB07A0-F8EA-4BD4-A60F-5E8CF8060FF5}" dt="2019-05-06T15:10:57.877" v="1143" actId="1076"/>
        <pc:sldMkLst>
          <pc:docMk/>
          <pc:sldMk cId="419789123" sldId="261"/>
        </pc:sldMkLst>
        <pc:spChg chg="mod">
          <ac:chgData name="冨久　剛志" userId="0bd917c0-e59a-4273-9bf0-e207b579255a" providerId="ADAL" clId="{4FEB07A0-F8EA-4BD4-A60F-5E8CF8060FF5}" dt="2019-05-06T14:57:49.585" v="819"/>
          <ac:spMkLst>
            <pc:docMk/>
            <pc:sldMk cId="419789123" sldId="261"/>
            <ac:spMk id="2" creationId="{F751749F-8694-4017-B76A-37C2E03D39AF}"/>
          </ac:spMkLst>
        </pc:spChg>
        <pc:spChg chg="del">
          <ac:chgData name="冨久　剛志" userId="0bd917c0-e59a-4273-9bf0-e207b579255a" providerId="ADAL" clId="{4FEB07A0-F8EA-4BD4-A60F-5E8CF8060FF5}" dt="2019-05-06T15:00:52.613" v="820"/>
          <ac:spMkLst>
            <pc:docMk/>
            <pc:sldMk cId="419789123" sldId="261"/>
            <ac:spMk id="3" creationId="{028B7F65-5724-4990-9156-C2076040ED71}"/>
          </ac:spMkLst>
        </pc:spChg>
        <pc:spChg chg="add del mod">
          <ac:chgData name="冨久　剛志" userId="0bd917c0-e59a-4273-9bf0-e207b579255a" providerId="ADAL" clId="{4FEB07A0-F8EA-4BD4-A60F-5E8CF8060FF5}" dt="2019-05-06T15:03:08.796" v="828" actId="931"/>
          <ac:spMkLst>
            <pc:docMk/>
            <pc:sldMk cId="419789123" sldId="261"/>
            <ac:spMk id="6" creationId="{A174EFE9-16F7-4B4E-8020-902DB743E84F}"/>
          </ac:spMkLst>
        </pc:spChg>
        <pc:spChg chg="add mod">
          <ac:chgData name="冨久　剛志" userId="0bd917c0-e59a-4273-9bf0-e207b579255a" providerId="ADAL" clId="{4FEB07A0-F8EA-4BD4-A60F-5E8CF8060FF5}" dt="2019-05-06T15:09:19.919" v="1130" actId="1076"/>
          <ac:spMkLst>
            <pc:docMk/>
            <pc:sldMk cId="419789123" sldId="261"/>
            <ac:spMk id="19" creationId="{ABAF2A72-552B-4BD1-9DFD-5FD39EFFEF45}"/>
          </ac:spMkLst>
        </pc:spChg>
        <pc:spChg chg="add mod">
          <ac:chgData name="冨久　剛志" userId="0bd917c0-e59a-4273-9bf0-e207b579255a" providerId="ADAL" clId="{4FEB07A0-F8EA-4BD4-A60F-5E8CF8060FF5}" dt="2019-05-06T15:09:19.919" v="1130" actId="1076"/>
          <ac:spMkLst>
            <pc:docMk/>
            <pc:sldMk cId="419789123" sldId="261"/>
            <ac:spMk id="20" creationId="{713B71F5-7A62-471A-873A-5B9A63162FA7}"/>
          </ac:spMkLst>
        </pc:spChg>
        <pc:spChg chg="add mod">
          <ac:chgData name="冨久　剛志" userId="0bd917c0-e59a-4273-9bf0-e207b579255a" providerId="ADAL" clId="{4FEB07A0-F8EA-4BD4-A60F-5E8CF8060FF5}" dt="2019-05-06T15:09:24.935" v="1131" actId="1076"/>
          <ac:spMkLst>
            <pc:docMk/>
            <pc:sldMk cId="419789123" sldId="261"/>
            <ac:spMk id="21" creationId="{F8278611-801F-4A80-AFA4-A6F2078FCE5D}"/>
          </ac:spMkLst>
        </pc:spChg>
        <pc:spChg chg="add mod">
          <ac:chgData name="冨久　剛志" userId="0bd917c0-e59a-4273-9bf0-e207b579255a" providerId="ADAL" clId="{4FEB07A0-F8EA-4BD4-A60F-5E8CF8060FF5}" dt="2019-05-06T15:07:23.076" v="1078" actId="1036"/>
          <ac:spMkLst>
            <pc:docMk/>
            <pc:sldMk cId="419789123" sldId="261"/>
            <ac:spMk id="22" creationId="{33F09F84-9C20-4E0B-B63F-32DBECC8F51F}"/>
          </ac:spMkLst>
        </pc:spChg>
        <pc:spChg chg="add mod">
          <ac:chgData name="冨久　剛志" userId="0bd917c0-e59a-4273-9bf0-e207b579255a" providerId="ADAL" clId="{4FEB07A0-F8EA-4BD4-A60F-5E8CF8060FF5}" dt="2019-05-06T15:07:23.076" v="1078" actId="1036"/>
          <ac:spMkLst>
            <pc:docMk/>
            <pc:sldMk cId="419789123" sldId="261"/>
            <ac:spMk id="23" creationId="{9A400DC2-6633-4FE7-9AB2-BBDE76F53994}"/>
          </ac:spMkLst>
        </pc:spChg>
        <pc:spChg chg="add mod">
          <ac:chgData name="冨久　剛志" userId="0bd917c0-e59a-4273-9bf0-e207b579255a" providerId="ADAL" clId="{4FEB07A0-F8EA-4BD4-A60F-5E8CF8060FF5}" dt="2019-05-06T15:07:23.076" v="1078" actId="1036"/>
          <ac:spMkLst>
            <pc:docMk/>
            <pc:sldMk cId="419789123" sldId="261"/>
            <ac:spMk id="24" creationId="{72225D1E-59A6-4422-BF83-778FDDC3D9D7}"/>
          </ac:spMkLst>
        </pc:spChg>
        <pc:spChg chg="add mod">
          <ac:chgData name="冨久　剛志" userId="0bd917c0-e59a-4273-9bf0-e207b579255a" providerId="ADAL" clId="{4FEB07A0-F8EA-4BD4-A60F-5E8CF8060FF5}" dt="2019-05-06T15:08:00.702" v="1110" actId="1076"/>
          <ac:spMkLst>
            <pc:docMk/>
            <pc:sldMk cId="419789123" sldId="261"/>
            <ac:spMk id="26" creationId="{E8BC8FF8-0C94-4B36-A7AE-FDE900ABE4CA}"/>
          </ac:spMkLst>
        </pc:spChg>
        <pc:spChg chg="add mod">
          <ac:chgData name="冨久　剛志" userId="0bd917c0-e59a-4273-9bf0-e207b579255a" providerId="ADAL" clId="{4FEB07A0-F8EA-4BD4-A60F-5E8CF8060FF5}" dt="2019-05-06T15:10:57.877" v="1143" actId="1076"/>
          <ac:spMkLst>
            <pc:docMk/>
            <pc:sldMk cId="419789123" sldId="261"/>
            <ac:spMk id="40" creationId="{987B6E60-2067-4910-A3BA-CA345E93E1B3}"/>
          </ac:spMkLst>
        </pc:spChg>
        <pc:picChg chg="add del mod">
          <ac:chgData name="冨久　剛志" userId="0bd917c0-e59a-4273-9bf0-e207b579255a" providerId="ADAL" clId="{4FEB07A0-F8EA-4BD4-A60F-5E8CF8060FF5}" dt="2019-05-06T15:01:03.933" v="822" actId="478"/>
          <ac:picMkLst>
            <pc:docMk/>
            <pc:sldMk cId="419789123" sldId="261"/>
            <ac:picMk id="4" creationId="{AEDCF8CF-EEB4-4730-8F43-A14DA804582F}"/>
          </ac:picMkLst>
        </pc:picChg>
        <pc:picChg chg="add del mod">
          <ac:chgData name="冨久　剛志" userId="0bd917c0-e59a-4273-9bf0-e207b579255a" providerId="ADAL" clId="{4FEB07A0-F8EA-4BD4-A60F-5E8CF8060FF5}" dt="2019-05-06T15:01:30.684" v="826" actId="478"/>
          <ac:picMkLst>
            <pc:docMk/>
            <pc:sldMk cId="419789123" sldId="261"/>
            <ac:picMk id="7" creationId="{DE6AC036-0D11-4160-AB11-875DBE4B0023}"/>
          </ac:picMkLst>
        </pc:picChg>
        <pc:picChg chg="add mod">
          <ac:chgData name="冨久　剛志" userId="0bd917c0-e59a-4273-9bf0-e207b579255a" providerId="ADAL" clId="{4FEB07A0-F8EA-4BD4-A60F-5E8CF8060FF5}" dt="2019-05-06T15:07:23.076" v="1078" actId="1036"/>
          <ac:picMkLst>
            <pc:docMk/>
            <pc:sldMk cId="419789123" sldId="261"/>
            <ac:picMk id="9" creationId="{E094436F-EF09-4321-94E6-4C8328624560}"/>
          </ac:picMkLst>
        </pc:picChg>
        <pc:picChg chg="add del mod">
          <ac:chgData name="冨久　剛志" userId="0bd917c0-e59a-4273-9bf0-e207b579255a" providerId="ADAL" clId="{4FEB07A0-F8EA-4BD4-A60F-5E8CF8060FF5}" dt="2019-05-06T15:03:59.510" v="872" actId="478"/>
          <ac:picMkLst>
            <pc:docMk/>
            <pc:sldMk cId="419789123" sldId="261"/>
            <ac:picMk id="10" creationId="{3FD873AE-80A1-4E5D-AA4B-D8C6392F4CBC}"/>
          </ac:picMkLst>
        </pc:picChg>
        <pc:picChg chg="add del mod">
          <ac:chgData name="冨久　剛志" userId="0bd917c0-e59a-4273-9bf0-e207b579255a" providerId="ADAL" clId="{4FEB07A0-F8EA-4BD4-A60F-5E8CF8060FF5}" dt="2019-05-06T15:03:57.606" v="871" actId="478"/>
          <ac:picMkLst>
            <pc:docMk/>
            <pc:sldMk cId="419789123" sldId="261"/>
            <ac:picMk id="11" creationId="{4A88A2AF-A8F0-48C8-8100-452273FDCCE3}"/>
          </ac:picMkLst>
        </pc:picChg>
        <pc:picChg chg="add del mod">
          <ac:chgData name="冨久　剛志" userId="0bd917c0-e59a-4273-9bf0-e207b579255a" providerId="ADAL" clId="{4FEB07A0-F8EA-4BD4-A60F-5E8CF8060FF5}" dt="2019-05-06T15:03:55.765" v="870" actId="478"/>
          <ac:picMkLst>
            <pc:docMk/>
            <pc:sldMk cId="419789123" sldId="261"/>
            <ac:picMk id="12" creationId="{49E42142-8C31-4E33-892C-A8E0A98225FC}"/>
          </ac:picMkLst>
        </pc:picChg>
        <pc:picChg chg="add del mod">
          <ac:chgData name="冨久　剛志" userId="0bd917c0-e59a-4273-9bf0-e207b579255a" providerId="ADAL" clId="{4FEB07A0-F8EA-4BD4-A60F-5E8CF8060FF5}" dt="2019-05-06T15:03:35.023" v="855"/>
          <ac:picMkLst>
            <pc:docMk/>
            <pc:sldMk cId="419789123" sldId="261"/>
            <ac:picMk id="13" creationId="{6E156659-41A2-44DE-9F2D-B5E4CA3A90E7}"/>
          </ac:picMkLst>
        </pc:picChg>
        <pc:picChg chg="add del mod">
          <ac:chgData name="冨久　剛志" userId="0bd917c0-e59a-4273-9bf0-e207b579255a" providerId="ADAL" clId="{4FEB07A0-F8EA-4BD4-A60F-5E8CF8060FF5}" dt="2019-05-06T15:03:34.756" v="854"/>
          <ac:picMkLst>
            <pc:docMk/>
            <pc:sldMk cId="419789123" sldId="261"/>
            <ac:picMk id="14" creationId="{66F2A314-CC6D-43F0-8B00-3284367376A9}"/>
          </ac:picMkLst>
        </pc:picChg>
        <pc:picChg chg="add del mod">
          <ac:chgData name="冨久　剛志" userId="0bd917c0-e59a-4273-9bf0-e207b579255a" providerId="ADAL" clId="{4FEB07A0-F8EA-4BD4-A60F-5E8CF8060FF5}" dt="2019-05-06T15:03:34.600" v="853"/>
          <ac:picMkLst>
            <pc:docMk/>
            <pc:sldMk cId="419789123" sldId="261"/>
            <ac:picMk id="15" creationId="{56E2F064-98F5-4D02-A574-C7C04193EEE2}"/>
          </ac:picMkLst>
        </pc:picChg>
        <pc:picChg chg="add mod">
          <ac:chgData name="冨久　剛志" userId="0bd917c0-e59a-4273-9bf0-e207b579255a" providerId="ADAL" clId="{4FEB07A0-F8EA-4BD4-A60F-5E8CF8060FF5}" dt="2019-05-06T15:07:23.076" v="1078" actId="1036"/>
          <ac:picMkLst>
            <pc:docMk/>
            <pc:sldMk cId="419789123" sldId="261"/>
            <ac:picMk id="16" creationId="{845745A2-4CBE-42E8-B494-A3D5CA9D219B}"/>
          </ac:picMkLst>
        </pc:picChg>
        <pc:picChg chg="add mod">
          <ac:chgData name="冨久　剛志" userId="0bd917c0-e59a-4273-9bf0-e207b579255a" providerId="ADAL" clId="{4FEB07A0-F8EA-4BD4-A60F-5E8CF8060FF5}" dt="2019-05-06T15:07:23.076" v="1078" actId="1036"/>
          <ac:picMkLst>
            <pc:docMk/>
            <pc:sldMk cId="419789123" sldId="261"/>
            <ac:picMk id="17" creationId="{1550A614-87CE-4FCC-B412-0B8642F4E27A}"/>
          </ac:picMkLst>
        </pc:picChg>
        <pc:picChg chg="add mod">
          <ac:chgData name="冨久　剛志" userId="0bd917c0-e59a-4273-9bf0-e207b579255a" providerId="ADAL" clId="{4FEB07A0-F8EA-4BD4-A60F-5E8CF8060FF5}" dt="2019-05-06T15:07:23.076" v="1078" actId="1036"/>
          <ac:picMkLst>
            <pc:docMk/>
            <pc:sldMk cId="419789123" sldId="261"/>
            <ac:picMk id="18" creationId="{5074A844-22EA-4824-993F-7D605888E722}"/>
          </ac:picMkLst>
        </pc:picChg>
        <pc:picChg chg="add mod">
          <ac:chgData name="冨久　剛志" userId="0bd917c0-e59a-4273-9bf0-e207b579255a" providerId="ADAL" clId="{4FEB07A0-F8EA-4BD4-A60F-5E8CF8060FF5}" dt="2019-05-06T15:07:33.889" v="1081" actId="1076"/>
          <ac:picMkLst>
            <pc:docMk/>
            <pc:sldMk cId="419789123" sldId="261"/>
            <ac:picMk id="25" creationId="{D6CE8B85-C8DF-4C58-979A-B3BBA39E40FE}"/>
          </ac:picMkLst>
        </pc:picChg>
        <pc:cxnChg chg="add del mod">
          <ac:chgData name="冨久　剛志" userId="0bd917c0-e59a-4273-9bf0-e207b579255a" providerId="ADAL" clId="{4FEB07A0-F8EA-4BD4-A60F-5E8CF8060FF5}" dt="2019-05-06T15:08:11.174" v="1112" actId="11529"/>
          <ac:cxnSpMkLst>
            <pc:docMk/>
            <pc:sldMk cId="419789123" sldId="261"/>
            <ac:cxnSpMk id="28" creationId="{53FC8B1E-A642-442A-9238-7D117B69EF2E}"/>
          </ac:cxnSpMkLst>
        </pc:cxnChg>
        <pc:cxnChg chg="add mod">
          <ac:chgData name="冨久　剛志" userId="0bd917c0-e59a-4273-9bf0-e207b579255a" providerId="ADAL" clId="{4FEB07A0-F8EA-4BD4-A60F-5E8CF8060FF5}" dt="2019-05-06T15:08:26.055" v="1115" actId="1076"/>
          <ac:cxnSpMkLst>
            <pc:docMk/>
            <pc:sldMk cId="419789123" sldId="261"/>
            <ac:cxnSpMk id="30" creationId="{49FEA73A-6FBE-4092-876B-3710928559E2}"/>
          </ac:cxnSpMkLst>
        </pc:cxnChg>
        <pc:cxnChg chg="add mod">
          <ac:chgData name="冨久　剛志" userId="0bd917c0-e59a-4273-9bf0-e207b579255a" providerId="ADAL" clId="{4FEB07A0-F8EA-4BD4-A60F-5E8CF8060FF5}" dt="2019-05-06T15:08:39.706" v="1119" actId="14100"/>
          <ac:cxnSpMkLst>
            <pc:docMk/>
            <pc:sldMk cId="419789123" sldId="261"/>
            <ac:cxnSpMk id="31" creationId="{0CCA4D2F-6EF4-48B3-B5AF-1455662E0548}"/>
          </ac:cxnSpMkLst>
        </pc:cxnChg>
        <pc:cxnChg chg="add mod">
          <ac:chgData name="冨久　剛志" userId="0bd917c0-e59a-4273-9bf0-e207b579255a" providerId="ADAL" clId="{4FEB07A0-F8EA-4BD4-A60F-5E8CF8060FF5}" dt="2019-05-06T15:08:57.235" v="1125" actId="14100"/>
          <ac:cxnSpMkLst>
            <pc:docMk/>
            <pc:sldMk cId="419789123" sldId="261"/>
            <ac:cxnSpMk id="34" creationId="{113ABA06-CE3B-420A-9E78-A40D987BEB18}"/>
          </ac:cxnSpMkLst>
        </pc:cxnChg>
        <pc:cxnChg chg="add mod">
          <ac:chgData name="冨久　剛志" userId="0bd917c0-e59a-4273-9bf0-e207b579255a" providerId="ADAL" clId="{4FEB07A0-F8EA-4BD4-A60F-5E8CF8060FF5}" dt="2019-05-06T15:09:00.429" v="1127" actId="1076"/>
          <ac:cxnSpMkLst>
            <pc:docMk/>
            <pc:sldMk cId="419789123" sldId="261"/>
            <ac:cxnSpMk id="38" creationId="{0E785EA4-0EE2-4F00-AEE1-4B822C61A0AE}"/>
          </ac:cxnSpMkLst>
        </pc:cxnChg>
        <pc:cxnChg chg="add mod">
          <ac:chgData name="冨久　剛志" userId="0bd917c0-e59a-4273-9bf0-e207b579255a" providerId="ADAL" clId="{4FEB07A0-F8EA-4BD4-A60F-5E8CF8060FF5}" dt="2019-05-06T15:09:06.069" v="1129" actId="1076"/>
          <ac:cxnSpMkLst>
            <pc:docMk/>
            <pc:sldMk cId="419789123" sldId="261"/>
            <ac:cxnSpMk id="39" creationId="{EDC20C88-68FB-4BBE-85EE-72DE6B901F91}"/>
          </ac:cxnSpMkLst>
        </pc:cxnChg>
      </pc:sldChg>
      <pc:sldChg chg="addSp delSp modSp add">
        <pc:chgData name="冨久　剛志" userId="0bd917c0-e59a-4273-9bf0-e207b579255a" providerId="ADAL" clId="{4FEB07A0-F8EA-4BD4-A60F-5E8CF8060FF5}" dt="2019-05-06T15:20:16.218" v="1472" actId="1076"/>
        <pc:sldMkLst>
          <pc:docMk/>
          <pc:sldMk cId="180953543" sldId="262"/>
        </pc:sldMkLst>
        <pc:spChg chg="mod">
          <ac:chgData name="冨久　剛志" userId="0bd917c0-e59a-4273-9bf0-e207b579255a" providerId="ADAL" clId="{4FEB07A0-F8EA-4BD4-A60F-5E8CF8060FF5}" dt="2019-05-06T15:11:52.574" v="1186"/>
          <ac:spMkLst>
            <pc:docMk/>
            <pc:sldMk cId="180953543" sldId="262"/>
            <ac:spMk id="2" creationId="{F346B5D6-BBEF-4DF2-B5D0-D708D63C13ED}"/>
          </ac:spMkLst>
        </pc:spChg>
        <pc:spChg chg="mod">
          <ac:chgData name="冨久　剛志" userId="0bd917c0-e59a-4273-9bf0-e207b579255a" providerId="ADAL" clId="{4FEB07A0-F8EA-4BD4-A60F-5E8CF8060FF5}" dt="2019-05-06T15:15:56.214" v="1457" actId="20577"/>
          <ac:spMkLst>
            <pc:docMk/>
            <pc:sldMk cId="180953543" sldId="262"/>
            <ac:spMk id="3" creationId="{E308C9E0-55A7-42B9-9A0C-E35A2F53702D}"/>
          </ac:spMkLst>
        </pc:spChg>
        <pc:picChg chg="add del mod">
          <ac:chgData name="冨久　剛志" userId="0bd917c0-e59a-4273-9bf0-e207b579255a" providerId="ADAL" clId="{4FEB07A0-F8EA-4BD4-A60F-5E8CF8060FF5}" dt="2019-05-06T15:16:40.535" v="1467"/>
          <ac:picMkLst>
            <pc:docMk/>
            <pc:sldMk cId="180953543" sldId="262"/>
            <ac:picMk id="4" creationId="{86094593-4A4C-478D-9569-AE10E366BF29}"/>
          </ac:picMkLst>
        </pc:picChg>
        <pc:picChg chg="add del mod">
          <ac:chgData name="冨久　剛志" userId="0bd917c0-e59a-4273-9bf0-e207b579255a" providerId="ADAL" clId="{4FEB07A0-F8EA-4BD4-A60F-5E8CF8060FF5}" dt="2019-05-06T15:18:47.538" v="1470" actId="478"/>
          <ac:picMkLst>
            <pc:docMk/>
            <pc:sldMk cId="180953543" sldId="262"/>
            <ac:picMk id="5" creationId="{FAB50775-D9C5-4A1F-AED1-20D76CEAD0CF}"/>
          </ac:picMkLst>
        </pc:picChg>
        <pc:picChg chg="add mod">
          <ac:chgData name="冨久　剛志" userId="0bd917c0-e59a-4273-9bf0-e207b579255a" providerId="ADAL" clId="{4FEB07A0-F8EA-4BD4-A60F-5E8CF8060FF5}" dt="2019-05-06T15:20:16.218" v="1472" actId="1076"/>
          <ac:picMkLst>
            <pc:docMk/>
            <pc:sldMk cId="180953543" sldId="262"/>
            <ac:picMk id="6" creationId="{35F205CD-FDCF-4943-BD8F-1E8AF5AC3DFF}"/>
          </ac:picMkLst>
        </pc:picChg>
      </pc:sldChg>
      <pc:sldChg chg="add del ord">
        <pc:chgData name="冨久　剛志" userId="0bd917c0-e59a-4273-9bf0-e207b579255a" providerId="ADAL" clId="{4FEB07A0-F8EA-4BD4-A60F-5E8CF8060FF5}" dt="2019-05-06T15:11:11.591" v="1147" actId="2696"/>
        <pc:sldMkLst>
          <pc:docMk/>
          <pc:sldMk cId="1303453477" sldId="263"/>
        </pc:sldMkLst>
      </pc:sldChg>
      <pc:sldChg chg="modSp add ord">
        <pc:chgData name="冨久　剛志" userId="0bd917c0-e59a-4273-9bf0-e207b579255a" providerId="ADAL" clId="{4FEB07A0-F8EA-4BD4-A60F-5E8CF8060FF5}" dt="2019-05-06T15:11:31.572" v="1170"/>
        <pc:sldMkLst>
          <pc:docMk/>
          <pc:sldMk cId="1854630259" sldId="263"/>
        </pc:sldMkLst>
        <pc:spChg chg="mod">
          <ac:chgData name="冨久　剛志" userId="0bd917c0-e59a-4273-9bf0-e207b579255a" providerId="ADAL" clId="{4FEB07A0-F8EA-4BD4-A60F-5E8CF8060FF5}" dt="2019-05-06T15:11:31.572" v="1170"/>
          <ac:spMkLst>
            <pc:docMk/>
            <pc:sldMk cId="1854630259" sldId="263"/>
            <ac:spMk id="2" creationId="{7B358EC5-AAF2-4C8F-BD22-54EDE462C3E2}"/>
          </ac:spMkLst>
        </pc:spChg>
      </pc:sldChg>
      <pc:sldChg chg="addSp delSp modSp add">
        <pc:chgData name="冨久　剛志" userId="0bd917c0-e59a-4273-9bf0-e207b579255a" providerId="ADAL" clId="{4FEB07A0-F8EA-4BD4-A60F-5E8CF8060FF5}" dt="2019-05-06T15:30:40.183" v="1532" actId="1076"/>
        <pc:sldMkLst>
          <pc:docMk/>
          <pc:sldMk cId="2149804696" sldId="264"/>
        </pc:sldMkLst>
        <pc:spChg chg="mod">
          <ac:chgData name="冨久　剛志" userId="0bd917c0-e59a-4273-9bf0-e207b579255a" providerId="ADAL" clId="{4FEB07A0-F8EA-4BD4-A60F-5E8CF8060FF5}" dt="2019-05-06T15:28:56.655" v="1493"/>
          <ac:spMkLst>
            <pc:docMk/>
            <pc:sldMk cId="2149804696" sldId="264"/>
            <ac:spMk id="2" creationId="{2B5C392E-D2FF-466D-9AD0-C31B9BBD11F3}"/>
          </ac:spMkLst>
        </pc:spChg>
        <pc:spChg chg="del">
          <ac:chgData name="冨久　剛志" userId="0bd917c0-e59a-4273-9bf0-e207b579255a" providerId="ADAL" clId="{4FEB07A0-F8EA-4BD4-A60F-5E8CF8060FF5}" dt="2019-05-06T15:29:19.097" v="1494" actId="931"/>
          <ac:spMkLst>
            <pc:docMk/>
            <pc:sldMk cId="2149804696" sldId="264"/>
            <ac:spMk id="3" creationId="{5E0E823A-512A-47D8-9388-A9F89A7FF2B9}"/>
          </ac:spMkLst>
        </pc:spChg>
        <pc:spChg chg="add mod">
          <ac:chgData name="冨久　剛志" userId="0bd917c0-e59a-4273-9bf0-e207b579255a" providerId="ADAL" clId="{4FEB07A0-F8EA-4BD4-A60F-5E8CF8060FF5}" dt="2019-05-06T15:30:40.183" v="1532" actId="1076"/>
          <ac:spMkLst>
            <pc:docMk/>
            <pc:sldMk cId="2149804696" sldId="264"/>
            <ac:spMk id="8" creationId="{C439815E-9120-44F9-A81A-05AD2750E00C}"/>
          </ac:spMkLst>
        </pc:spChg>
        <pc:picChg chg="add mod">
          <ac:chgData name="冨久　剛志" userId="0bd917c0-e59a-4273-9bf0-e207b579255a" providerId="ADAL" clId="{4FEB07A0-F8EA-4BD4-A60F-5E8CF8060FF5}" dt="2019-05-06T15:30:34.736" v="1531" actId="1076"/>
          <ac:picMkLst>
            <pc:docMk/>
            <pc:sldMk cId="2149804696" sldId="264"/>
            <ac:picMk id="7" creationId="{942D250A-538D-4451-8A0D-513529D43C48}"/>
          </ac:picMkLst>
        </pc:picChg>
      </pc:sldChg>
      <pc:sldChg chg="addSp delSp modSp add">
        <pc:chgData name="冨久　剛志" userId="0bd917c0-e59a-4273-9bf0-e207b579255a" providerId="ADAL" clId="{4FEB07A0-F8EA-4BD4-A60F-5E8CF8060FF5}" dt="2019-05-06T15:41:17.530" v="1565"/>
        <pc:sldMkLst>
          <pc:docMk/>
          <pc:sldMk cId="2532243978" sldId="265"/>
        </pc:sldMkLst>
        <pc:spChg chg="mod">
          <ac:chgData name="冨久　剛志" userId="0bd917c0-e59a-4273-9bf0-e207b579255a" providerId="ADAL" clId="{4FEB07A0-F8EA-4BD4-A60F-5E8CF8060FF5}" dt="2019-05-06T15:41:17.530" v="1565"/>
          <ac:spMkLst>
            <pc:docMk/>
            <pc:sldMk cId="2532243978" sldId="265"/>
            <ac:spMk id="2" creationId="{999ED5A3-00DE-45FE-98B5-F9259641B6F8}"/>
          </ac:spMkLst>
        </pc:spChg>
        <pc:spChg chg="del">
          <ac:chgData name="冨久　剛志" userId="0bd917c0-e59a-4273-9bf0-e207b579255a" providerId="ADAL" clId="{4FEB07A0-F8EA-4BD4-A60F-5E8CF8060FF5}" dt="2019-05-06T15:39:33.128" v="1552" actId="931"/>
          <ac:spMkLst>
            <pc:docMk/>
            <pc:sldMk cId="2532243978" sldId="265"/>
            <ac:spMk id="3" creationId="{A4E157B5-89B4-4C5C-89C5-AB66D78AC8C6}"/>
          </ac:spMkLst>
        </pc:spChg>
        <pc:spChg chg="add del mod">
          <ac:chgData name="冨久　剛志" userId="0bd917c0-e59a-4273-9bf0-e207b579255a" providerId="ADAL" clId="{4FEB07A0-F8EA-4BD4-A60F-5E8CF8060FF5}" dt="2019-05-06T15:40:37.526" v="1556" actId="931"/>
          <ac:spMkLst>
            <pc:docMk/>
            <pc:sldMk cId="2532243978" sldId="265"/>
            <ac:spMk id="7" creationId="{7F1F0D3E-E855-4A4B-9718-3269704B0D74}"/>
          </ac:spMkLst>
        </pc:spChg>
        <pc:picChg chg="add del mod">
          <ac:chgData name="冨久　剛志" userId="0bd917c0-e59a-4273-9bf0-e207b579255a" providerId="ADAL" clId="{4FEB07A0-F8EA-4BD4-A60F-5E8CF8060FF5}" dt="2019-05-06T15:40:33.721" v="1555" actId="478"/>
          <ac:picMkLst>
            <pc:docMk/>
            <pc:sldMk cId="2532243978" sldId="265"/>
            <ac:picMk id="5" creationId="{84B34647-9A3A-4F8E-A854-2E332EF5540C}"/>
          </ac:picMkLst>
        </pc:picChg>
        <pc:picChg chg="add mod">
          <ac:chgData name="冨久　剛志" userId="0bd917c0-e59a-4273-9bf0-e207b579255a" providerId="ADAL" clId="{4FEB07A0-F8EA-4BD4-A60F-5E8CF8060FF5}" dt="2019-05-06T15:40:38.475" v="1557" actId="27614"/>
          <ac:picMkLst>
            <pc:docMk/>
            <pc:sldMk cId="2532243978" sldId="265"/>
            <ac:picMk id="9" creationId="{CF189B32-DB8B-4156-A9C5-5FB6751066E1}"/>
          </ac:picMkLst>
        </pc:picChg>
      </pc:sldChg>
      <pc:sldChg chg="addSp modSp add">
        <pc:chgData name="冨久　剛志" userId="0bd917c0-e59a-4273-9bf0-e207b579255a" providerId="ADAL" clId="{4FEB07A0-F8EA-4BD4-A60F-5E8CF8060FF5}" dt="2019-05-06T15:44:03.853" v="1619" actId="1076"/>
        <pc:sldMkLst>
          <pc:docMk/>
          <pc:sldMk cId="1592326514" sldId="266"/>
        </pc:sldMkLst>
        <pc:spChg chg="mod">
          <ac:chgData name="冨久　剛志" userId="0bd917c0-e59a-4273-9bf0-e207b579255a" providerId="ADAL" clId="{4FEB07A0-F8EA-4BD4-A60F-5E8CF8060FF5}" dt="2019-05-06T15:42:09.357" v="1577"/>
          <ac:spMkLst>
            <pc:docMk/>
            <pc:sldMk cId="1592326514" sldId="266"/>
            <ac:spMk id="2" creationId="{A1DED71C-8609-4F1E-B74C-72311B43DFBB}"/>
          </ac:spMkLst>
        </pc:spChg>
        <pc:spChg chg="mod">
          <ac:chgData name="冨久　剛志" userId="0bd917c0-e59a-4273-9bf0-e207b579255a" providerId="ADAL" clId="{4FEB07A0-F8EA-4BD4-A60F-5E8CF8060FF5}" dt="2019-05-06T15:43:55.949" v="1617" actId="14100"/>
          <ac:spMkLst>
            <pc:docMk/>
            <pc:sldMk cId="1592326514" sldId="266"/>
            <ac:spMk id="3" creationId="{D391FBB2-3E4C-4F4B-8726-C2EE621A0849}"/>
          </ac:spMkLst>
        </pc:spChg>
        <pc:picChg chg="add mod">
          <ac:chgData name="冨久　剛志" userId="0bd917c0-e59a-4273-9bf0-e207b579255a" providerId="ADAL" clId="{4FEB07A0-F8EA-4BD4-A60F-5E8CF8060FF5}" dt="2019-05-06T15:44:03.853" v="1619" actId="1076"/>
          <ac:picMkLst>
            <pc:docMk/>
            <pc:sldMk cId="1592326514" sldId="266"/>
            <ac:picMk id="4" creationId="{C9110AB1-6BDA-45B5-BA4D-1A1A3EF6A471}"/>
          </ac:picMkLst>
        </pc:picChg>
      </pc:sldChg>
      <pc:sldChg chg="modSp add ord">
        <pc:chgData name="冨久　剛志" userId="0bd917c0-e59a-4273-9bf0-e207b579255a" providerId="ADAL" clId="{4FEB07A0-F8EA-4BD4-A60F-5E8CF8060FF5}" dt="2019-05-06T15:44:06.006" v="1620"/>
        <pc:sldMkLst>
          <pc:docMk/>
          <pc:sldMk cId="280592117" sldId="267"/>
        </pc:sldMkLst>
        <pc:spChg chg="mod">
          <ac:chgData name="冨久　剛志" userId="0bd917c0-e59a-4273-9bf0-e207b579255a" providerId="ADAL" clId="{4FEB07A0-F8EA-4BD4-A60F-5E8CF8060FF5}" dt="2019-05-06T15:42:19.357" v="1592"/>
          <ac:spMkLst>
            <pc:docMk/>
            <pc:sldMk cId="280592117" sldId="267"/>
            <ac:spMk id="2" creationId="{6B2E7DB1-C577-4A3A-B129-21235A094BE4}"/>
          </ac:spMkLst>
        </pc:spChg>
      </pc:sldChg>
      <pc:sldChg chg="addSp delSp modSp add">
        <pc:chgData name="冨久　剛志" userId="0bd917c0-e59a-4273-9bf0-e207b579255a" providerId="ADAL" clId="{4FEB07A0-F8EA-4BD4-A60F-5E8CF8060FF5}" dt="2019-05-06T16:05:49.200" v="1644" actId="27614"/>
        <pc:sldMkLst>
          <pc:docMk/>
          <pc:sldMk cId="639046300" sldId="268"/>
        </pc:sldMkLst>
        <pc:spChg chg="mod">
          <ac:chgData name="冨久　剛志" userId="0bd917c0-e59a-4273-9bf0-e207b579255a" providerId="ADAL" clId="{4FEB07A0-F8EA-4BD4-A60F-5E8CF8060FF5}" dt="2019-05-06T16:05:43.466" v="1642"/>
          <ac:spMkLst>
            <pc:docMk/>
            <pc:sldMk cId="639046300" sldId="268"/>
            <ac:spMk id="2" creationId="{3A73BE36-AFE6-4F47-9B5C-DD7146621778}"/>
          </ac:spMkLst>
        </pc:spChg>
        <pc:spChg chg="del">
          <ac:chgData name="冨久　剛志" userId="0bd917c0-e59a-4273-9bf0-e207b579255a" providerId="ADAL" clId="{4FEB07A0-F8EA-4BD4-A60F-5E8CF8060FF5}" dt="2019-05-06T16:05:47.609" v="1643" actId="931"/>
          <ac:spMkLst>
            <pc:docMk/>
            <pc:sldMk cId="639046300" sldId="268"/>
            <ac:spMk id="3" creationId="{0295FFEE-DC3D-4052-9777-5E543D2F30E8}"/>
          </ac:spMkLst>
        </pc:spChg>
        <pc:picChg chg="add mod">
          <ac:chgData name="冨久　剛志" userId="0bd917c0-e59a-4273-9bf0-e207b579255a" providerId="ADAL" clId="{4FEB07A0-F8EA-4BD4-A60F-5E8CF8060FF5}" dt="2019-05-06T16:05:49.200" v="1644" actId="27614"/>
          <ac:picMkLst>
            <pc:docMk/>
            <pc:sldMk cId="639046300" sldId="268"/>
            <ac:picMk id="5" creationId="{D75B8590-DA1E-4F70-9E9F-DB0968032930}"/>
          </ac:picMkLst>
        </pc:picChg>
      </pc:sldChg>
      <pc:sldChg chg="addSp delSp modSp add">
        <pc:chgData name="冨久　剛志" userId="0bd917c0-e59a-4273-9bf0-e207b579255a" providerId="ADAL" clId="{4FEB07A0-F8EA-4BD4-A60F-5E8CF8060FF5}" dt="2019-05-06T16:08:00.004" v="1723" actId="1076"/>
        <pc:sldMkLst>
          <pc:docMk/>
          <pc:sldMk cId="3815251662" sldId="269"/>
        </pc:sldMkLst>
        <pc:spChg chg="mod">
          <ac:chgData name="冨久　剛志" userId="0bd917c0-e59a-4273-9bf0-e207b579255a" providerId="ADAL" clId="{4FEB07A0-F8EA-4BD4-A60F-5E8CF8060FF5}" dt="2019-05-06T16:07:10.303" v="1676" actId="20577"/>
          <ac:spMkLst>
            <pc:docMk/>
            <pc:sldMk cId="3815251662" sldId="269"/>
            <ac:spMk id="2" creationId="{E3AE7C99-A41A-48C2-A7D8-D3AFB87980B7}"/>
          </ac:spMkLst>
        </pc:spChg>
        <pc:spChg chg="del">
          <ac:chgData name="冨久　剛志" userId="0bd917c0-e59a-4273-9bf0-e207b579255a" providerId="ADAL" clId="{4FEB07A0-F8EA-4BD4-A60F-5E8CF8060FF5}" dt="2019-05-06T16:07:14.673" v="1677" actId="931"/>
          <ac:spMkLst>
            <pc:docMk/>
            <pc:sldMk cId="3815251662" sldId="269"/>
            <ac:spMk id="3" creationId="{BBB92568-D305-4B7B-84D3-B3EFCEB3E31D}"/>
          </ac:spMkLst>
        </pc:spChg>
        <pc:spChg chg="add mod">
          <ac:chgData name="冨久　剛志" userId="0bd917c0-e59a-4273-9bf0-e207b579255a" providerId="ADAL" clId="{4FEB07A0-F8EA-4BD4-A60F-5E8CF8060FF5}" dt="2019-05-06T16:07:40.961" v="1717" actId="1076"/>
          <ac:spMkLst>
            <pc:docMk/>
            <pc:sldMk cId="3815251662" sldId="269"/>
            <ac:spMk id="6" creationId="{5AB9A33D-ABA4-4113-ABB3-A00EE94E7FBC}"/>
          </ac:spMkLst>
        </pc:spChg>
        <pc:picChg chg="add mod">
          <ac:chgData name="冨久　剛志" userId="0bd917c0-e59a-4273-9bf0-e207b579255a" providerId="ADAL" clId="{4FEB07A0-F8EA-4BD4-A60F-5E8CF8060FF5}" dt="2019-05-06T16:08:00.004" v="1723" actId="1076"/>
          <ac:picMkLst>
            <pc:docMk/>
            <pc:sldMk cId="3815251662" sldId="269"/>
            <ac:picMk id="5" creationId="{C0352C9A-04EA-48F7-B4FA-082320BF39AA}"/>
          </ac:picMkLst>
        </pc:picChg>
      </pc:sldChg>
      <pc:sldChg chg="addSp delSp modSp add">
        <pc:chgData name="冨久　剛志" userId="0bd917c0-e59a-4273-9bf0-e207b579255a" providerId="ADAL" clId="{4FEB07A0-F8EA-4BD4-A60F-5E8CF8060FF5}" dt="2019-05-06T16:10:38.461" v="1767"/>
        <pc:sldMkLst>
          <pc:docMk/>
          <pc:sldMk cId="851537387" sldId="270"/>
        </pc:sldMkLst>
        <pc:spChg chg="mod">
          <ac:chgData name="冨久　剛志" userId="0bd917c0-e59a-4273-9bf0-e207b579255a" providerId="ADAL" clId="{4FEB07A0-F8EA-4BD4-A60F-5E8CF8060FF5}" dt="2019-05-06T16:10:38.461" v="1767"/>
          <ac:spMkLst>
            <pc:docMk/>
            <pc:sldMk cId="851537387" sldId="270"/>
            <ac:spMk id="2" creationId="{F5B1AEC9-DCEF-40A6-A65B-32665EC15A74}"/>
          </ac:spMkLst>
        </pc:spChg>
        <pc:spChg chg="mod">
          <ac:chgData name="冨久　剛志" userId="0bd917c0-e59a-4273-9bf0-e207b579255a" providerId="ADAL" clId="{4FEB07A0-F8EA-4BD4-A60F-5E8CF8060FF5}" dt="2019-05-06T16:10:28.937" v="1749" actId="14100"/>
          <ac:spMkLst>
            <pc:docMk/>
            <pc:sldMk cId="851537387" sldId="270"/>
            <ac:spMk id="3" creationId="{314DAA85-DF3D-49C3-9D0D-E999ABBD1360}"/>
          </ac:spMkLst>
        </pc:spChg>
        <pc:spChg chg="add del">
          <ac:chgData name="冨久　剛志" userId="0bd917c0-e59a-4273-9bf0-e207b579255a" providerId="ADAL" clId="{4FEB07A0-F8EA-4BD4-A60F-5E8CF8060FF5}" dt="2019-05-06T16:09:24.251" v="1729"/>
          <ac:spMkLst>
            <pc:docMk/>
            <pc:sldMk cId="851537387" sldId="270"/>
            <ac:spMk id="4" creationId="{960379CC-F852-4D50-85C1-1FDEA0F8B0FD}"/>
          </ac:spMkLst>
        </pc:spChg>
        <pc:picChg chg="add mod">
          <ac:chgData name="冨久　剛志" userId="0bd917c0-e59a-4273-9bf0-e207b579255a" providerId="ADAL" clId="{4FEB07A0-F8EA-4BD4-A60F-5E8CF8060FF5}" dt="2019-05-06T16:10:25.522" v="1748" actId="1076"/>
          <ac:picMkLst>
            <pc:docMk/>
            <pc:sldMk cId="851537387" sldId="270"/>
            <ac:picMk id="5" creationId="{C91689BB-F058-4953-B166-603B79399391}"/>
          </ac:picMkLst>
        </pc:picChg>
      </pc:sldChg>
      <pc:sldChg chg="modSp add ord">
        <pc:chgData name="冨久　剛志" userId="0bd917c0-e59a-4273-9bf0-e207b579255a" providerId="ADAL" clId="{4FEB07A0-F8EA-4BD4-A60F-5E8CF8060FF5}" dt="2019-05-06T16:09:14.077" v="1727"/>
        <pc:sldMkLst>
          <pc:docMk/>
          <pc:sldMk cId="291665813" sldId="271"/>
        </pc:sldMkLst>
        <pc:spChg chg="mod">
          <ac:chgData name="冨久　剛志" userId="0bd917c0-e59a-4273-9bf0-e207b579255a" providerId="ADAL" clId="{4FEB07A0-F8EA-4BD4-A60F-5E8CF8060FF5}" dt="2019-05-06T16:09:12.383" v="1726"/>
          <ac:spMkLst>
            <pc:docMk/>
            <pc:sldMk cId="291665813" sldId="271"/>
            <ac:spMk id="2" creationId="{2A012A08-6FFF-4305-86A8-57A8906DD50E}"/>
          </ac:spMkLst>
        </pc:spChg>
      </pc:sldChg>
      <pc:sldChg chg="addSp modSp add">
        <pc:chgData name="冨久　剛志" userId="0bd917c0-e59a-4273-9bf0-e207b579255a" providerId="ADAL" clId="{4FEB07A0-F8EA-4BD4-A60F-5E8CF8060FF5}" dt="2019-05-07T04:19:36.283" v="2204" actId="20577"/>
        <pc:sldMkLst>
          <pc:docMk/>
          <pc:sldMk cId="671145043" sldId="277"/>
        </pc:sldMkLst>
        <pc:spChg chg="mod">
          <ac:chgData name="冨久　剛志" userId="0bd917c0-e59a-4273-9bf0-e207b579255a" providerId="ADAL" clId="{4FEB07A0-F8EA-4BD4-A60F-5E8CF8060FF5}" dt="2019-05-07T04:19:06.335" v="2169" actId="113"/>
          <ac:spMkLst>
            <pc:docMk/>
            <pc:sldMk cId="671145043" sldId="277"/>
            <ac:spMk id="3" creationId="{3A5BE06E-64DF-7340-9689-279067D00794}"/>
          </ac:spMkLst>
        </pc:spChg>
        <pc:spChg chg="add mod">
          <ac:chgData name="冨久　剛志" userId="0bd917c0-e59a-4273-9bf0-e207b579255a" providerId="ADAL" clId="{4FEB07A0-F8EA-4BD4-A60F-5E8CF8060FF5}" dt="2019-05-07T04:19:36.283" v="2204" actId="20577"/>
          <ac:spMkLst>
            <pc:docMk/>
            <pc:sldMk cId="671145043" sldId="277"/>
            <ac:spMk id="5" creationId="{8C7982B6-3561-4A96-94AF-4B4C0F22C735}"/>
          </ac:spMkLst>
        </pc:spChg>
      </pc:sldChg>
      <pc:sldChg chg="add">
        <pc:chgData name="冨久　剛志" userId="0bd917c0-e59a-4273-9bf0-e207b579255a" providerId="ADAL" clId="{4FEB07A0-F8EA-4BD4-A60F-5E8CF8060FF5}" dt="2019-05-06T16:11:36.252" v="1768"/>
        <pc:sldMkLst>
          <pc:docMk/>
          <pc:sldMk cId="1482083792" sldId="278"/>
        </pc:sldMkLst>
      </pc:sldChg>
      <pc:sldChg chg="modSp add">
        <pc:chgData name="冨久　剛志" userId="0bd917c0-e59a-4273-9bf0-e207b579255a" providerId="ADAL" clId="{4FEB07A0-F8EA-4BD4-A60F-5E8CF8060FF5}" dt="2019-05-06T16:12:19.621" v="1780" actId="1076"/>
        <pc:sldMkLst>
          <pc:docMk/>
          <pc:sldMk cId="2668569258" sldId="279"/>
        </pc:sldMkLst>
        <pc:picChg chg="mod">
          <ac:chgData name="冨久　剛志" userId="0bd917c0-e59a-4273-9bf0-e207b579255a" providerId="ADAL" clId="{4FEB07A0-F8EA-4BD4-A60F-5E8CF8060FF5}" dt="2019-05-06T16:12:08.514" v="1779" actId="14100"/>
          <ac:picMkLst>
            <pc:docMk/>
            <pc:sldMk cId="2668569258" sldId="279"/>
            <ac:picMk id="14" creationId="{9B182911-D366-5842-BCB0-E8D9EFEA9C73}"/>
          </ac:picMkLst>
        </pc:picChg>
        <pc:cxnChg chg="mod">
          <ac:chgData name="冨久　剛志" userId="0bd917c0-e59a-4273-9bf0-e207b579255a" providerId="ADAL" clId="{4FEB07A0-F8EA-4BD4-A60F-5E8CF8060FF5}" dt="2019-05-06T16:12:19.621" v="1780" actId="1076"/>
          <ac:cxnSpMkLst>
            <pc:docMk/>
            <pc:sldMk cId="2668569258" sldId="279"/>
            <ac:cxnSpMk id="9" creationId="{00B4F39D-B687-8840-A200-5ACC170DC415}"/>
          </ac:cxnSpMkLst>
        </pc:cxnChg>
        <pc:cxnChg chg="mod">
          <ac:chgData name="冨久　剛志" userId="0bd917c0-e59a-4273-9bf0-e207b579255a" providerId="ADAL" clId="{4FEB07A0-F8EA-4BD4-A60F-5E8CF8060FF5}" dt="2019-05-06T16:12:19.621" v="1780" actId="1076"/>
          <ac:cxnSpMkLst>
            <pc:docMk/>
            <pc:sldMk cId="2668569258" sldId="279"/>
            <ac:cxnSpMk id="11" creationId="{56AC7E6C-5FB7-A54B-89B1-59C6854B888E}"/>
          </ac:cxnSpMkLst>
        </pc:cxnChg>
      </pc:sldChg>
      <pc:sldChg chg="add">
        <pc:chgData name="冨久　剛志" userId="0bd917c0-e59a-4273-9bf0-e207b579255a" providerId="ADAL" clId="{4FEB07A0-F8EA-4BD4-A60F-5E8CF8060FF5}" dt="2019-05-06T16:11:51.287" v="1769"/>
        <pc:sldMkLst>
          <pc:docMk/>
          <pc:sldMk cId="540208898" sldId="280"/>
        </pc:sldMkLst>
      </pc:sldChg>
      <pc:sldChg chg="add">
        <pc:chgData name="冨久　剛志" userId="0bd917c0-e59a-4273-9bf0-e207b579255a" providerId="ADAL" clId="{4FEB07A0-F8EA-4BD4-A60F-5E8CF8060FF5}" dt="2019-05-06T16:11:51.287" v="1769"/>
        <pc:sldMkLst>
          <pc:docMk/>
          <pc:sldMk cId="1789573847" sldId="283"/>
        </pc:sldMkLst>
      </pc:sldChg>
      <pc:sldChg chg="add">
        <pc:chgData name="冨久　剛志" userId="0bd917c0-e59a-4273-9bf0-e207b579255a" providerId="ADAL" clId="{4FEB07A0-F8EA-4BD4-A60F-5E8CF8060FF5}" dt="2019-05-06T16:11:51.287" v="1769"/>
        <pc:sldMkLst>
          <pc:docMk/>
          <pc:sldMk cId="2367457829" sldId="284"/>
        </pc:sldMkLst>
      </pc:sldChg>
      <pc:sldChg chg="modSp add">
        <pc:chgData name="冨久　剛志" userId="0bd917c0-e59a-4273-9bf0-e207b579255a" providerId="ADAL" clId="{4FEB07A0-F8EA-4BD4-A60F-5E8CF8060FF5}" dt="2019-05-06T16:11:51.864" v="1770" actId="27636"/>
        <pc:sldMkLst>
          <pc:docMk/>
          <pc:sldMk cId="2903173917" sldId="285"/>
        </pc:sldMkLst>
        <pc:spChg chg="mod">
          <ac:chgData name="冨久　剛志" userId="0bd917c0-e59a-4273-9bf0-e207b579255a" providerId="ADAL" clId="{4FEB07A0-F8EA-4BD4-A60F-5E8CF8060FF5}" dt="2019-05-06T16:11:51.864" v="1770" actId="27636"/>
          <ac:spMkLst>
            <pc:docMk/>
            <pc:sldMk cId="2903173917" sldId="285"/>
            <ac:spMk id="3" creationId="{31BE4131-5C87-8D43-BA13-1F9945F618C0}"/>
          </ac:spMkLst>
        </pc:spChg>
      </pc:sldChg>
      <pc:sldChg chg="modSp add">
        <pc:chgData name="冨久　剛志" userId="0bd917c0-e59a-4273-9bf0-e207b579255a" providerId="ADAL" clId="{4FEB07A0-F8EA-4BD4-A60F-5E8CF8060FF5}" dt="2019-05-06T16:11:51.881" v="1771" actId="27636"/>
        <pc:sldMkLst>
          <pc:docMk/>
          <pc:sldMk cId="2464785198" sldId="287"/>
        </pc:sldMkLst>
        <pc:spChg chg="mod">
          <ac:chgData name="冨久　剛志" userId="0bd917c0-e59a-4273-9bf0-e207b579255a" providerId="ADAL" clId="{4FEB07A0-F8EA-4BD4-A60F-5E8CF8060FF5}" dt="2019-05-06T16:11:51.881" v="1771" actId="27636"/>
          <ac:spMkLst>
            <pc:docMk/>
            <pc:sldMk cId="2464785198" sldId="287"/>
            <ac:spMk id="3" creationId="{31BE4131-5C87-8D43-BA13-1F9945F618C0}"/>
          </ac:spMkLst>
        </pc:spChg>
      </pc:sldChg>
      <pc:sldChg chg="modSp add">
        <pc:chgData name="冨久　剛志" userId="0bd917c0-e59a-4273-9bf0-e207b579255a" providerId="ADAL" clId="{4FEB07A0-F8EA-4BD4-A60F-5E8CF8060FF5}" dt="2019-05-06T16:11:51.902" v="1772" actId="27636"/>
        <pc:sldMkLst>
          <pc:docMk/>
          <pc:sldMk cId="4070699555" sldId="288"/>
        </pc:sldMkLst>
        <pc:spChg chg="mod">
          <ac:chgData name="冨久　剛志" userId="0bd917c0-e59a-4273-9bf0-e207b579255a" providerId="ADAL" clId="{4FEB07A0-F8EA-4BD4-A60F-5E8CF8060FF5}" dt="2019-05-06T16:11:51.902" v="1772" actId="27636"/>
          <ac:spMkLst>
            <pc:docMk/>
            <pc:sldMk cId="4070699555" sldId="288"/>
            <ac:spMk id="3" creationId="{31BE4131-5C87-8D43-BA13-1F9945F618C0}"/>
          </ac:spMkLst>
        </pc:spChg>
      </pc:sldChg>
      <pc:sldChg chg="add">
        <pc:chgData name="冨久　剛志" userId="0bd917c0-e59a-4273-9bf0-e207b579255a" providerId="ADAL" clId="{4FEB07A0-F8EA-4BD4-A60F-5E8CF8060FF5}" dt="2019-05-06T16:11:51.287" v="1769"/>
        <pc:sldMkLst>
          <pc:docMk/>
          <pc:sldMk cId="3801067673" sldId="289"/>
        </pc:sldMkLst>
      </pc:sldChg>
      <pc:sldChg chg="add">
        <pc:chgData name="冨久　剛志" userId="0bd917c0-e59a-4273-9bf0-e207b579255a" providerId="ADAL" clId="{4FEB07A0-F8EA-4BD4-A60F-5E8CF8060FF5}" dt="2019-05-06T16:11:51.287" v="1769"/>
        <pc:sldMkLst>
          <pc:docMk/>
          <pc:sldMk cId="20470335" sldId="290"/>
        </pc:sldMkLst>
      </pc:sldChg>
      <pc:sldChg chg="add">
        <pc:chgData name="冨久　剛志" userId="0bd917c0-e59a-4273-9bf0-e207b579255a" providerId="ADAL" clId="{4FEB07A0-F8EA-4BD4-A60F-5E8CF8060FF5}" dt="2019-05-06T16:11:51.287" v="1769"/>
        <pc:sldMkLst>
          <pc:docMk/>
          <pc:sldMk cId="1629107235" sldId="291"/>
        </pc:sldMkLst>
      </pc:sldChg>
      <pc:sldChg chg="add">
        <pc:chgData name="冨久　剛志" userId="0bd917c0-e59a-4273-9bf0-e207b579255a" providerId="ADAL" clId="{4FEB07A0-F8EA-4BD4-A60F-5E8CF8060FF5}" dt="2019-05-06T16:11:51.287" v="1769"/>
        <pc:sldMkLst>
          <pc:docMk/>
          <pc:sldMk cId="3963858877" sldId="292"/>
        </pc:sldMkLst>
      </pc:sldChg>
      <pc:sldChg chg="modSp add">
        <pc:chgData name="冨久　剛志" userId="0bd917c0-e59a-4273-9bf0-e207b579255a" providerId="ADAL" clId="{4FEB07A0-F8EA-4BD4-A60F-5E8CF8060FF5}" dt="2019-05-07T03:37:14.437" v="1940" actId="14100"/>
        <pc:sldMkLst>
          <pc:docMk/>
          <pc:sldMk cId="1981416357" sldId="293"/>
        </pc:sldMkLst>
        <pc:picChg chg="mod">
          <ac:chgData name="冨久　剛志" userId="0bd917c0-e59a-4273-9bf0-e207b579255a" providerId="ADAL" clId="{4FEB07A0-F8EA-4BD4-A60F-5E8CF8060FF5}" dt="2019-05-07T03:37:14.437" v="1940" actId="14100"/>
          <ac:picMkLst>
            <pc:docMk/>
            <pc:sldMk cId="1981416357" sldId="293"/>
            <ac:picMk id="5" creationId="{5EFAA1C5-5280-3644-A4D3-83712813E5C5}"/>
          </ac:picMkLst>
        </pc:picChg>
      </pc:sldChg>
      <pc:sldChg chg="modSp add">
        <pc:chgData name="冨久　剛志" userId="0bd917c0-e59a-4273-9bf0-e207b579255a" providerId="ADAL" clId="{4FEB07A0-F8EA-4BD4-A60F-5E8CF8060FF5}" dt="2019-05-06T16:12:34.014" v="1782" actId="1076"/>
        <pc:sldMkLst>
          <pc:docMk/>
          <pc:sldMk cId="176178619" sldId="294"/>
        </pc:sldMkLst>
        <pc:picChg chg="mod">
          <ac:chgData name="冨久　剛志" userId="0bd917c0-e59a-4273-9bf0-e207b579255a" providerId="ADAL" clId="{4FEB07A0-F8EA-4BD4-A60F-5E8CF8060FF5}" dt="2019-05-06T16:12:34.014" v="1782" actId="1076"/>
          <ac:picMkLst>
            <pc:docMk/>
            <pc:sldMk cId="176178619" sldId="294"/>
            <ac:picMk id="8" creationId="{3AADC472-5655-454D-849D-BD455E586E7C}"/>
          </ac:picMkLst>
        </pc:picChg>
      </pc:sldChg>
      <pc:sldChg chg="delSp add del">
        <pc:chgData name="冨久　剛志" userId="0bd917c0-e59a-4273-9bf0-e207b579255a" providerId="ADAL" clId="{4FEB07A0-F8EA-4BD4-A60F-5E8CF8060FF5}" dt="2019-05-06T16:13:10.875" v="1787" actId="2696"/>
        <pc:sldMkLst>
          <pc:docMk/>
          <pc:sldMk cId="1665272038" sldId="295"/>
        </pc:sldMkLst>
        <pc:picChg chg="del">
          <ac:chgData name="冨久　剛志" userId="0bd917c0-e59a-4273-9bf0-e207b579255a" providerId="ADAL" clId="{4FEB07A0-F8EA-4BD4-A60F-5E8CF8060FF5}" dt="2019-05-06T16:12:49.430" v="1783" actId="478"/>
          <ac:picMkLst>
            <pc:docMk/>
            <pc:sldMk cId="1665272038" sldId="295"/>
            <ac:picMk id="3" creationId="{D0C4F4C0-E3F3-E240-BF65-CB78C82EC595}"/>
          </ac:picMkLst>
        </pc:picChg>
      </pc:sldChg>
      <pc:sldChg chg="modSp add">
        <pc:chgData name="冨久　剛志" userId="0bd917c0-e59a-4273-9bf0-e207b579255a" providerId="ADAL" clId="{4FEB07A0-F8EA-4BD4-A60F-5E8CF8060FF5}" dt="2019-05-06T16:11:51.946" v="1773" actId="27636"/>
        <pc:sldMkLst>
          <pc:docMk/>
          <pc:sldMk cId="4135607505" sldId="296"/>
        </pc:sldMkLst>
        <pc:spChg chg="mod">
          <ac:chgData name="冨久　剛志" userId="0bd917c0-e59a-4273-9bf0-e207b579255a" providerId="ADAL" clId="{4FEB07A0-F8EA-4BD4-A60F-5E8CF8060FF5}" dt="2019-05-06T16:11:51.946" v="1773" actId="27636"/>
          <ac:spMkLst>
            <pc:docMk/>
            <pc:sldMk cId="4135607505" sldId="296"/>
            <ac:spMk id="3" creationId="{3A5BE06E-64DF-7340-9689-279067D00794}"/>
          </ac:spMkLst>
        </pc:spChg>
      </pc:sldChg>
      <pc:sldChg chg="modSp add">
        <pc:chgData name="冨久　剛志" userId="0bd917c0-e59a-4273-9bf0-e207b579255a" providerId="ADAL" clId="{4FEB07A0-F8EA-4BD4-A60F-5E8CF8060FF5}" dt="2019-05-06T16:11:51.961" v="1774" actId="27636"/>
        <pc:sldMkLst>
          <pc:docMk/>
          <pc:sldMk cId="3091989400" sldId="297"/>
        </pc:sldMkLst>
        <pc:spChg chg="mod">
          <ac:chgData name="冨久　剛志" userId="0bd917c0-e59a-4273-9bf0-e207b579255a" providerId="ADAL" clId="{4FEB07A0-F8EA-4BD4-A60F-5E8CF8060FF5}" dt="2019-05-06T16:11:51.961" v="1774" actId="27636"/>
          <ac:spMkLst>
            <pc:docMk/>
            <pc:sldMk cId="3091989400" sldId="297"/>
            <ac:spMk id="3" creationId="{3A5BE06E-64DF-7340-9689-279067D00794}"/>
          </ac:spMkLst>
        </pc:spChg>
      </pc:sldChg>
      <pc:sldChg chg="modSp add">
        <pc:chgData name="冨久　剛志" userId="0bd917c0-e59a-4273-9bf0-e207b579255a" providerId="ADAL" clId="{4FEB07A0-F8EA-4BD4-A60F-5E8CF8060FF5}" dt="2019-05-06T16:13:08.726" v="1786" actId="6549"/>
        <pc:sldMkLst>
          <pc:docMk/>
          <pc:sldMk cId="722807073" sldId="298"/>
        </pc:sldMkLst>
        <pc:spChg chg="mod">
          <ac:chgData name="冨久　剛志" userId="0bd917c0-e59a-4273-9bf0-e207b579255a" providerId="ADAL" clId="{4FEB07A0-F8EA-4BD4-A60F-5E8CF8060FF5}" dt="2019-05-06T16:13:08.726" v="1786" actId="6549"/>
          <ac:spMkLst>
            <pc:docMk/>
            <pc:sldMk cId="722807073" sldId="298"/>
            <ac:spMk id="2" creationId="{C14E69BE-C51D-4A7E-B81C-B1F98048623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D370A-6A0F-4272-9F33-B86C26FB1B3A}" type="datetimeFigureOut">
              <a:rPr kumimoji="1" lang="ja-JP" altLang="en-US" smtClean="0"/>
              <a:t>2019/5/7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69D49-373B-4E7E-BD35-B39D98CD9E8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9939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D370A-6A0F-4272-9F33-B86C26FB1B3A}" type="datetimeFigureOut">
              <a:rPr kumimoji="1" lang="ja-JP" altLang="en-US" smtClean="0"/>
              <a:t>2019/5/7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69D49-373B-4E7E-BD35-B39D98CD9E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0971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D370A-6A0F-4272-9F33-B86C26FB1B3A}" type="datetimeFigureOut">
              <a:rPr kumimoji="1" lang="ja-JP" altLang="en-US" smtClean="0"/>
              <a:t>2019/5/7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69D49-373B-4E7E-BD35-B39D98CD9E8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1498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D370A-6A0F-4272-9F33-B86C26FB1B3A}" type="datetimeFigureOut">
              <a:rPr kumimoji="1" lang="ja-JP" altLang="en-US" smtClean="0"/>
              <a:t>2019/5/7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69D49-373B-4E7E-BD35-B39D98CD9E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4090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D370A-6A0F-4272-9F33-B86C26FB1B3A}" type="datetimeFigureOut">
              <a:rPr kumimoji="1" lang="ja-JP" altLang="en-US" smtClean="0"/>
              <a:t>2019/5/7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69D49-373B-4E7E-BD35-B39D98CD9E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2649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D370A-6A0F-4272-9F33-B86C26FB1B3A}" type="datetimeFigureOut">
              <a:rPr kumimoji="1" lang="ja-JP" altLang="en-US" smtClean="0"/>
              <a:t>2019/5/7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69D49-373B-4E7E-BD35-B39D98CD9E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5234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D370A-6A0F-4272-9F33-B86C26FB1B3A}" type="datetimeFigureOut">
              <a:rPr kumimoji="1" lang="ja-JP" altLang="en-US" smtClean="0"/>
              <a:t>2019/5/7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69D49-373B-4E7E-BD35-B39D98CD9E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8145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ACD370A-6A0F-4272-9F33-B86C26FB1B3A}" type="datetimeFigureOut">
              <a:rPr kumimoji="1" lang="ja-JP" altLang="en-US" smtClean="0"/>
              <a:t>2019/5/7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8369D49-373B-4E7E-BD35-B39D98CD9E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4305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D370A-6A0F-4272-9F33-B86C26FB1B3A}" type="datetimeFigureOut">
              <a:rPr kumimoji="1" lang="ja-JP" altLang="en-US" smtClean="0"/>
              <a:t>2019/5/7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69D49-373B-4E7E-BD35-B39D98CD9E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176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D370A-6A0F-4272-9F33-B86C26FB1B3A}" type="datetimeFigureOut">
              <a:rPr kumimoji="1" lang="ja-JP" altLang="en-US" smtClean="0"/>
              <a:t>2019/5/7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69D49-373B-4E7E-BD35-B39D98CD9E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8345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D370A-6A0F-4272-9F33-B86C26FB1B3A}" type="datetimeFigureOut">
              <a:rPr kumimoji="1" lang="ja-JP" altLang="en-US" smtClean="0"/>
              <a:t>2019/5/7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69D49-373B-4E7E-BD35-B39D98CD9E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4693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CD370A-6A0F-4272-9F33-B86C26FB1B3A}" type="datetimeFigureOut">
              <a:rPr kumimoji="1" lang="ja-JP" altLang="en-US" smtClean="0"/>
              <a:t>2019/5/7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8369D49-373B-4E7E-BD35-B39D98CD9E8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79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27E0E9-53B2-4285-8202-AB460A8521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/>
              <a:t>PBL</a:t>
            </a:r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回</a:t>
            </a:r>
            <a:br>
              <a:rPr kumimoji="1" lang="en-US" altLang="ja-JP" dirty="0"/>
            </a:br>
            <a:r>
              <a:rPr kumimoji="1" lang="en-US" altLang="ja-JP" dirty="0"/>
              <a:t>HTML</a:t>
            </a:r>
            <a:r>
              <a:rPr kumimoji="1" lang="ja-JP" altLang="en-US" dirty="0"/>
              <a:t>，</a:t>
            </a:r>
            <a:r>
              <a:rPr kumimoji="1" lang="en-US" altLang="ja-JP" dirty="0"/>
              <a:t>CSS</a:t>
            </a:r>
            <a:r>
              <a:rPr kumimoji="1" lang="ja-JP" altLang="en-US" dirty="0"/>
              <a:t>，</a:t>
            </a:r>
            <a:r>
              <a:rPr kumimoji="1" lang="en-US" altLang="ja-JP" dirty="0"/>
              <a:t>JavaScript</a:t>
            </a:r>
            <a:r>
              <a:rPr kumimoji="1" lang="ja-JP" altLang="en-US" dirty="0"/>
              <a:t>について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CE8B65C-A83A-42DC-BC2E-630AB93AC2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/>
              <a:t>山本，辻，粕谷 研究室</a:t>
            </a:r>
            <a:endParaRPr kumimoji="1" lang="en-US" altLang="ja-JP" dirty="0"/>
          </a:p>
          <a:p>
            <a:r>
              <a:rPr kumimoji="1" lang="en-US" altLang="ja-JP" dirty="0"/>
              <a:t>TA</a:t>
            </a:r>
            <a:r>
              <a:rPr lang="ja-JP" altLang="en-US" dirty="0"/>
              <a:t>：中井，山田，井土，國廣，辻，冨久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61448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06FBA1-9BD1-4BFC-A6DD-203252B4F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本年度のスケジュール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8EE053E-DB31-44F5-9629-6F737C50A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ja-JP" altLang="ja-JP" sz="2400" b="1" dirty="0"/>
              <a:t>第１回</a:t>
            </a:r>
            <a:r>
              <a:rPr lang="ja-JP" altLang="ja-JP" sz="2400" dirty="0"/>
              <a:t> </a:t>
            </a:r>
            <a:r>
              <a:rPr lang="en-US" altLang="ja-JP" sz="2400" dirty="0"/>
              <a:t>4/24 </a:t>
            </a:r>
            <a:r>
              <a:rPr lang="ja-JP" altLang="ja-JP" sz="2400" dirty="0"/>
              <a:t>：ガイダンス＆</a:t>
            </a:r>
            <a:r>
              <a:rPr lang="en-US" altLang="ja-JP" sz="2400" dirty="0"/>
              <a:t>Monaca</a:t>
            </a:r>
            <a:r>
              <a:rPr lang="ja-JP" altLang="ja-JP" sz="2400" dirty="0"/>
              <a:t>アカウント作成</a:t>
            </a:r>
            <a:endParaRPr lang="en-US" altLang="ja-JP" sz="2400" dirty="0"/>
          </a:p>
          <a:p>
            <a:pPr lvl="0"/>
            <a:r>
              <a:rPr lang="ja-JP" altLang="ja-JP" sz="2400" b="1" dirty="0">
                <a:highlight>
                  <a:srgbClr val="FFFF00"/>
                </a:highlight>
              </a:rPr>
              <a:t>第２回</a:t>
            </a:r>
            <a:r>
              <a:rPr lang="ja-JP" altLang="ja-JP" sz="2400" dirty="0">
                <a:highlight>
                  <a:srgbClr val="FFFF00"/>
                </a:highlight>
              </a:rPr>
              <a:t> </a:t>
            </a:r>
            <a:r>
              <a:rPr lang="en-US" altLang="ja-JP" sz="2400" dirty="0">
                <a:highlight>
                  <a:srgbClr val="FFFF00"/>
                </a:highlight>
              </a:rPr>
              <a:t>5/08 </a:t>
            </a:r>
            <a:r>
              <a:rPr lang="ja-JP" altLang="ja-JP" sz="2400" dirty="0">
                <a:highlight>
                  <a:srgbClr val="FFFF00"/>
                </a:highlight>
              </a:rPr>
              <a:t>：</a:t>
            </a:r>
            <a:r>
              <a:rPr lang="en-US" altLang="ja-JP" sz="2400" dirty="0">
                <a:highlight>
                  <a:srgbClr val="FFFF00"/>
                </a:highlight>
              </a:rPr>
              <a:t>HTML,</a:t>
            </a:r>
            <a:r>
              <a:rPr lang="ja-JP" altLang="ja-JP" sz="2400" dirty="0">
                <a:highlight>
                  <a:srgbClr val="FFFF00"/>
                </a:highlight>
              </a:rPr>
              <a:t> </a:t>
            </a:r>
            <a:r>
              <a:rPr lang="en-US" altLang="ja-JP" sz="2400" dirty="0">
                <a:highlight>
                  <a:srgbClr val="FFFF00"/>
                </a:highlight>
              </a:rPr>
              <a:t>Java, CSS</a:t>
            </a:r>
            <a:r>
              <a:rPr lang="ja-JP" altLang="ja-JP" sz="2400" dirty="0">
                <a:highlight>
                  <a:srgbClr val="FFFF00"/>
                </a:highlight>
              </a:rPr>
              <a:t>について</a:t>
            </a:r>
            <a:endParaRPr lang="en-US" altLang="ja-JP" sz="2400" dirty="0">
              <a:highlight>
                <a:srgbClr val="FFFF00"/>
              </a:highlight>
            </a:endParaRPr>
          </a:p>
          <a:p>
            <a:pPr lvl="0"/>
            <a:r>
              <a:rPr lang="ja-JP" altLang="ja-JP" sz="2400" b="1" dirty="0"/>
              <a:t>第３回</a:t>
            </a:r>
            <a:r>
              <a:rPr lang="ja-JP" altLang="ja-JP" sz="2400" dirty="0"/>
              <a:t> </a:t>
            </a:r>
            <a:r>
              <a:rPr lang="en-US" altLang="ja-JP" sz="2400" dirty="0"/>
              <a:t>5/22 </a:t>
            </a:r>
            <a:r>
              <a:rPr lang="ja-JP" altLang="ja-JP" sz="2400" dirty="0"/>
              <a:t>：プログラミング練習，</a:t>
            </a:r>
            <a:r>
              <a:rPr lang="ja-JP" altLang="ja-JP" sz="2400" dirty="0">
                <a:solidFill>
                  <a:srgbClr val="C00000"/>
                </a:solidFill>
              </a:rPr>
              <a:t>中間報告会</a:t>
            </a:r>
            <a:endParaRPr lang="en-US" altLang="ja-JP" sz="2400" dirty="0">
              <a:solidFill>
                <a:srgbClr val="C00000"/>
              </a:solidFill>
            </a:endParaRPr>
          </a:p>
          <a:p>
            <a:pPr lvl="0"/>
            <a:r>
              <a:rPr lang="ja-JP" altLang="ja-JP" sz="2400" b="1" dirty="0"/>
              <a:t>第４回</a:t>
            </a:r>
            <a:r>
              <a:rPr lang="ja-JP" altLang="ja-JP" sz="2400" dirty="0"/>
              <a:t> </a:t>
            </a:r>
            <a:r>
              <a:rPr lang="en-US" altLang="ja-JP" sz="2400" dirty="0"/>
              <a:t>6/05 </a:t>
            </a:r>
            <a:r>
              <a:rPr lang="ja-JP" altLang="ja-JP" sz="2400" dirty="0"/>
              <a:t>：プログラミング練習</a:t>
            </a:r>
            <a:endParaRPr lang="en-US" altLang="ja-JP" sz="2400" dirty="0"/>
          </a:p>
          <a:p>
            <a:pPr lvl="0"/>
            <a:r>
              <a:rPr lang="ja-JP" altLang="ja-JP" sz="2400" b="1" dirty="0"/>
              <a:t>第５回</a:t>
            </a:r>
            <a:r>
              <a:rPr lang="ja-JP" altLang="ja-JP" sz="2400" dirty="0"/>
              <a:t> </a:t>
            </a:r>
            <a:r>
              <a:rPr lang="en-US" altLang="ja-JP" sz="2400" dirty="0"/>
              <a:t>6/19 </a:t>
            </a:r>
            <a:r>
              <a:rPr lang="ja-JP" altLang="ja-JP" sz="2400" dirty="0"/>
              <a:t>：サンプルプログラム作成</a:t>
            </a:r>
            <a:endParaRPr lang="en-US" altLang="ja-JP" sz="2400" dirty="0"/>
          </a:p>
          <a:p>
            <a:pPr lvl="0"/>
            <a:r>
              <a:rPr lang="ja-JP" altLang="ja-JP" sz="2400" b="1" dirty="0"/>
              <a:t>第６回</a:t>
            </a:r>
            <a:r>
              <a:rPr lang="ja-JP" altLang="ja-JP" sz="2400" dirty="0"/>
              <a:t> </a:t>
            </a:r>
            <a:r>
              <a:rPr lang="en-US" altLang="ja-JP" sz="2400" dirty="0"/>
              <a:t>7/03 </a:t>
            </a:r>
            <a:r>
              <a:rPr lang="ja-JP" altLang="ja-JP" sz="2400" dirty="0"/>
              <a:t>：アプリの計画，発表スライド作成</a:t>
            </a:r>
            <a:endParaRPr lang="en-US" altLang="ja-JP" sz="2400" dirty="0"/>
          </a:p>
          <a:p>
            <a:pPr lvl="0"/>
            <a:r>
              <a:rPr lang="ja-JP" altLang="ja-JP" sz="2400" b="1" dirty="0"/>
              <a:t>第７回</a:t>
            </a:r>
            <a:r>
              <a:rPr lang="ja-JP" altLang="ja-JP" sz="2400" dirty="0"/>
              <a:t> </a:t>
            </a:r>
            <a:r>
              <a:rPr lang="en-US" altLang="ja-JP" sz="2400" dirty="0"/>
              <a:t>7/10 </a:t>
            </a:r>
            <a:r>
              <a:rPr lang="ja-JP" altLang="ja-JP" sz="2400" dirty="0"/>
              <a:t>：見学</a:t>
            </a:r>
            <a:r>
              <a:rPr lang="ja-JP" altLang="en-US" sz="2400" dirty="0"/>
              <a:t>，</a:t>
            </a:r>
            <a:r>
              <a:rPr lang="ja-JP" altLang="en-US" sz="2400" dirty="0">
                <a:solidFill>
                  <a:srgbClr val="C00000"/>
                </a:solidFill>
              </a:rPr>
              <a:t>デモ大会</a:t>
            </a:r>
            <a:endParaRPr lang="en-US" altLang="ja-JP" sz="2400" dirty="0">
              <a:solidFill>
                <a:srgbClr val="C00000"/>
              </a:solidFill>
            </a:endParaRPr>
          </a:p>
          <a:p>
            <a:pPr lvl="0"/>
            <a:r>
              <a:rPr lang="ja-JP" altLang="ja-JP" sz="2400" b="1" dirty="0"/>
              <a:t>第８回</a:t>
            </a:r>
            <a:r>
              <a:rPr lang="ja-JP" altLang="ja-JP" sz="2400" dirty="0"/>
              <a:t> </a:t>
            </a:r>
            <a:r>
              <a:rPr lang="en-US" altLang="ja-JP" sz="2400" dirty="0"/>
              <a:t>7/24 </a:t>
            </a:r>
            <a:r>
              <a:rPr lang="ja-JP" altLang="ja-JP" sz="2400" dirty="0"/>
              <a:t>：</a:t>
            </a:r>
            <a:r>
              <a:rPr lang="en-US" altLang="ja-JP" sz="2400" dirty="0"/>
              <a:t>PBL</a:t>
            </a:r>
            <a:r>
              <a:rPr lang="ja-JP" altLang="ja-JP" sz="2400" dirty="0"/>
              <a:t>成果発表会</a:t>
            </a:r>
            <a:endParaRPr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158300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95F373-628F-4A19-BA1B-15F8ECB1B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目次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93D3F3F-272D-4DAF-8F01-E58E51E370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u"/>
            </a:pPr>
            <a:r>
              <a:rPr kumimoji="1" lang="ja-JP" altLang="en-US" sz="3600" dirty="0"/>
              <a:t>はじめに</a:t>
            </a:r>
            <a:endParaRPr kumimoji="1" lang="en-US" altLang="ja-JP" sz="3600" dirty="0"/>
          </a:p>
          <a:p>
            <a:pPr>
              <a:buFont typeface="Wingdings" panose="05000000000000000000" pitchFamily="2" charset="2"/>
              <a:buChar char="u"/>
            </a:pPr>
            <a:r>
              <a:rPr lang="en-US" altLang="ja-JP" sz="3600" dirty="0"/>
              <a:t>HTML</a:t>
            </a:r>
            <a:r>
              <a:rPr lang="ja-JP" altLang="en-US" sz="3600" dirty="0"/>
              <a:t>について</a:t>
            </a:r>
            <a:endParaRPr lang="en-US" altLang="ja-JP" sz="3600" dirty="0"/>
          </a:p>
          <a:p>
            <a:pPr>
              <a:buFont typeface="Wingdings" panose="05000000000000000000" pitchFamily="2" charset="2"/>
              <a:buChar char="u"/>
            </a:pPr>
            <a:r>
              <a:rPr kumimoji="1" lang="en-US" altLang="ja-JP" sz="3600" dirty="0"/>
              <a:t>CSS</a:t>
            </a:r>
            <a:r>
              <a:rPr kumimoji="1" lang="ja-JP" altLang="en-US" sz="3600" dirty="0"/>
              <a:t>について</a:t>
            </a:r>
            <a:endParaRPr kumimoji="1" lang="en-US" altLang="ja-JP" sz="3600" dirty="0"/>
          </a:p>
          <a:p>
            <a:pPr>
              <a:buFont typeface="Wingdings" panose="05000000000000000000" pitchFamily="2" charset="2"/>
              <a:buChar char="u"/>
            </a:pPr>
            <a:r>
              <a:rPr lang="en-US" altLang="ja-JP" sz="3600" dirty="0"/>
              <a:t>JavaScript</a:t>
            </a:r>
            <a:r>
              <a:rPr lang="ja-JP" altLang="en-US" sz="3600" dirty="0"/>
              <a:t>について</a:t>
            </a:r>
            <a:endParaRPr lang="en-US" altLang="ja-JP" sz="3600" dirty="0"/>
          </a:p>
          <a:p>
            <a:pPr>
              <a:buFont typeface="Wingdings" panose="05000000000000000000" pitchFamily="2" charset="2"/>
              <a:buChar char="u"/>
            </a:pPr>
            <a:r>
              <a:rPr kumimoji="1" lang="ja-JP" altLang="en-US" sz="3600" dirty="0"/>
              <a:t>セレクタについて</a:t>
            </a:r>
            <a:endParaRPr kumimoji="1" lang="en-US" altLang="ja-JP" sz="3600" dirty="0"/>
          </a:p>
        </p:txBody>
      </p:sp>
    </p:spTree>
    <p:extLst>
      <p:ext uri="{BB962C8B-B14F-4D97-AF65-F5344CB8AC3E}">
        <p14:creationId xmlns:p14="http://schemas.microsoft.com/office/powerpoint/2010/main" val="2919893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02E1FC-AAFC-48EC-BE66-8EE1B3BE50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/>
              <a:t>はじめに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B809B64-A689-42CD-BC5A-DCD0BD39AE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3447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414EA2-DBE2-4CF9-9558-72D192DB6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はじめに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68825B7-2AAF-4763-A1CE-DEFC54A82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u"/>
            </a:pPr>
            <a:r>
              <a:rPr kumimoji="1" lang="ja-JP" altLang="en-US" sz="3200" dirty="0"/>
              <a:t>今回はあまり内容には触れません</a:t>
            </a:r>
            <a:r>
              <a:rPr lang="ja-JP" altLang="en-US" sz="3200" dirty="0"/>
              <a:t>．概要を話します</a:t>
            </a:r>
            <a:endParaRPr lang="en-US" altLang="ja-JP" sz="3200" dirty="0"/>
          </a:p>
          <a:p>
            <a:pPr>
              <a:buFont typeface="Wingdings" panose="05000000000000000000" pitchFamily="2" charset="2"/>
              <a:buChar char="u"/>
            </a:pPr>
            <a:endParaRPr lang="en-US" altLang="ja-JP" sz="3200" dirty="0"/>
          </a:p>
          <a:p>
            <a:pPr>
              <a:buFont typeface="Wingdings" panose="05000000000000000000" pitchFamily="2" charset="2"/>
              <a:buChar char="u"/>
            </a:pPr>
            <a:r>
              <a:rPr lang="ja-JP" altLang="en-US" sz="3200" dirty="0"/>
              <a:t>基本的な使い方を教える感じです</a:t>
            </a:r>
            <a:endParaRPr lang="en-US" altLang="ja-JP" sz="3200" dirty="0"/>
          </a:p>
          <a:p>
            <a:pPr>
              <a:buFont typeface="Wingdings" panose="05000000000000000000" pitchFamily="2" charset="2"/>
              <a:buChar char="u"/>
            </a:pPr>
            <a:endParaRPr lang="en-US" altLang="ja-JP" sz="3200" dirty="0"/>
          </a:p>
          <a:p>
            <a:pPr>
              <a:buFont typeface="Wingdings" panose="05000000000000000000" pitchFamily="2" charset="2"/>
              <a:buChar char="u"/>
            </a:pPr>
            <a:r>
              <a:rPr lang="ja-JP" altLang="en-US" sz="3200" dirty="0"/>
              <a:t>何からやればいいのかわからない人向けだと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 dirty="0"/>
              <a:t>　　個人的には思います</a:t>
            </a:r>
            <a:endParaRPr lang="en-US" altLang="ja-JP" sz="3200" dirty="0"/>
          </a:p>
        </p:txBody>
      </p:sp>
    </p:spTree>
    <p:extLst>
      <p:ext uri="{BB962C8B-B14F-4D97-AF65-F5344CB8AC3E}">
        <p14:creationId xmlns:p14="http://schemas.microsoft.com/office/powerpoint/2010/main" val="2779351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51749F-8694-4017-B76A-37C2E03D3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ファイル階層</a:t>
            </a:r>
          </a:p>
        </p:txBody>
      </p:sp>
      <p:pic>
        <p:nvPicPr>
          <p:cNvPr id="9" name="コンテンツ プレースホルダー 8" descr="物体 が含まれている画像&#10;&#10;自動的に生成された説明">
            <a:extLst>
              <a:ext uri="{FF2B5EF4-FFF2-40B4-BE49-F238E27FC236}">
                <a16:creationId xmlns:a16="http://schemas.microsoft.com/office/drawing/2014/main" id="{E094436F-EF09-4321-94E6-4C83286245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908" y="1556946"/>
            <a:ext cx="1433513" cy="1433513"/>
          </a:xfrm>
        </p:spPr>
      </p:pic>
      <p:pic>
        <p:nvPicPr>
          <p:cNvPr id="16" name="コンテンツ プレースホルダー 8" descr="物体 が含まれている画像&#10;&#10;自動的に生成された説明">
            <a:extLst>
              <a:ext uri="{FF2B5EF4-FFF2-40B4-BE49-F238E27FC236}">
                <a16:creationId xmlns:a16="http://schemas.microsoft.com/office/drawing/2014/main" id="{845745A2-4CBE-42E8-B494-A3D5CA9D2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683" y="2642099"/>
            <a:ext cx="1433513" cy="1433513"/>
          </a:xfrm>
          <a:prstGeom prst="rect">
            <a:avLst/>
          </a:prstGeom>
        </p:spPr>
      </p:pic>
      <p:pic>
        <p:nvPicPr>
          <p:cNvPr id="17" name="コンテンツ プレースホルダー 8" descr="物体 が含まれている画像&#10;&#10;自動的に生成された説明">
            <a:extLst>
              <a:ext uri="{FF2B5EF4-FFF2-40B4-BE49-F238E27FC236}">
                <a16:creationId xmlns:a16="http://schemas.microsoft.com/office/drawing/2014/main" id="{1550A614-87CE-4FCC-B412-0B8642F4E2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682" y="3831173"/>
            <a:ext cx="1433513" cy="1433513"/>
          </a:xfrm>
          <a:prstGeom prst="rect">
            <a:avLst/>
          </a:prstGeom>
        </p:spPr>
      </p:pic>
      <p:pic>
        <p:nvPicPr>
          <p:cNvPr id="18" name="コンテンツ プレースホルダー 8" descr="物体 が含まれている画像&#10;&#10;自動的に生成された説明">
            <a:extLst>
              <a:ext uri="{FF2B5EF4-FFF2-40B4-BE49-F238E27FC236}">
                <a16:creationId xmlns:a16="http://schemas.microsoft.com/office/drawing/2014/main" id="{5074A844-22EA-4824-993F-7D605888E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203" y="1556946"/>
            <a:ext cx="1433513" cy="1433513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BAF2A72-552B-4BD1-9DFD-5FD39EFFEF45}"/>
              </a:ext>
            </a:extLst>
          </p:cNvPr>
          <p:cNvSpPr txBox="1"/>
          <p:nvPr/>
        </p:nvSpPr>
        <p:spPr>
          <a:xfrm>
            <a:off x="6299092" y="2163125"/>
            <a:ext cx="1959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CSS</a:t>
            </a:r>
            <a:r>
              <a:rPr kumimoji="1" lang="ja-JP" altLang="en-US" dirty="0"/>
              <a:t>ファイル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13B71F5-7A62-471A-873A-5B9A63162FA7}"/>
              </a:ext>
            </a:extLst>
          </p:cNvPr>
          <p:cNvSpPr txBox="1"/>
          <p:nvPr/>
        </p:nvSpPr>
        <p:spPr>
          <a:xfrm>
            <a:off x="6299093" y="3243229"/>
            <a:ext cx="1959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JavaScript</a:t>
            </a:r>
            <a:r>
              <a:rPr kumimoji="1" lang="ja-JP" altLang="en-US" dirty="0"/>
              <a:t>ファイル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8278611-801F-4A80-AFA4-A6F2078FCE5D}"/>
              </a:ext>
            </a:extLst>
          </p:cNvPr>
          <p:cNvSpPr txBox="1"/>
          <p:nvPr/>
        </p:nvSpPr>
        <p:spPr>
          <a:xfrm>
            <a:off x="6299092" y="4385332"/>
            <a:ext cx="1959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画像ファイル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3F09F84-9C20-4E0B-B63F-32DBECC8F51F}"/>
              </a:ext>
            </a:extLst>
          </p:cNvPr>
          <p:cNvSpPr txBox="1"/>
          <p:nvPr/>
        </p:nvSpPr>
        <p:spPr>
          <a:xfrm>
            <a:off x="4165785" y="2431647"/>
            <a:ext cx="699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CSS</a:t>
            </a:r>
            <a:endParaRPr kumimoji="1" lang="ja-JP" altLang="en-US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A400DC2-6633-4FE7-9AB2-BBDE76F53994}"/>
              </a:ext>
            </a:extLst>
          </p:cNvPr>
          <p:cNvSpPr txBox="1"/>
          <p:nvPr/>
        </p:nvSpPr>
        <p:spPr>
          <a:xfrm>
            <a:off x="4165785" y="3400330"/>
            <a:ext cx="434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err="1"/>
              <a:t>js</a:t>
            </a:r>
            <a:endParaRPr kumimoji="1"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2225D1E-59A6-4422-BF83-778FDDC3D9D7}"/>
              </a:ext>
            </a:extLst>
          </p:cNvPr>
          <p:cNvSpPr txBox="1"/>
          <p:nvPr/>
        </p:nvSpPr>
        <p:spPr>
          <a:xfrm>
            <a:off x="4165785" y="4610376"/>
            <a:ext cx="699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err="1"/>
              <a:t>img</a:t>
            </a:r>
            <a:endParaRPr kumimoji="1" lang="ja-JP" altLang="en-US" dirty="0"/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D6CE8B85-C8DF-4C58-979A-B3BBA39E4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9990" y="5102061"/>
            <a:ext cx="1034568" cy="1027622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8BC8FF8-0C94-4B36-A7AE-FDE900ABE4CA}"/>
              </a:ext>
            </a:extLst>
          </p:cNvPr>
          <p:cNvSpPr txBox="1"/>
          <p:nvPr/>
        </p:nvSpPr>
        <p:spPr>
          <a:xfrm>
            <a:off x="3497091" y="5760351"/>
            <a:ext cx="1205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index.html</a:t>
            </a:r>
            <a:endParaRPr kumimoji="1" lang="ja-JP" altLang="en-US" dirty="0"/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49FEA73A-6FBE-4092-876B-3710928559E2}"/>
              </a:ext>
            </a:extLst>
          </p:cNvPr>
          <p:cNvCxnSpPr>
            <a:cxnSpLocks/>
            <a:stCxn id="9" idx="3"/>
            <a:endCxn id="18" idx="1"/>
          </p:cNvCxnSpPr>
          <p:nvPr/>
        </p:nvCxnSpPr>
        <p:spPr>
          <a:xfrm>
            <a:off x="2944421" y="2273703"/>
            <a:ext cx="15407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0CCA4D2F-6EF4-48B3-B5AF-1455662E0548}"/>
              </a:ext>
            </a:extLst>
          </p:cNvPr>
          <p:cNvCxnSpPr>
            <a:cxnSpLocks/>
          </p:cNvCxnSpPr>
          <p:nvPr/>
        </p:nvCxnSpPr>
        <p:spPr>
          <a:xfrm>
            <a:off x="3714812" y="2266718"/>
            <a:ext cx="0" cy="33491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113ABA06-CE3B-420A-9E78-A40D987BEB18}"/>
              </a:ext>
            </a:extLst>
          </p:cNvPr>
          <p:cNvCxnSpPr>
            <a:cxnSpLocks/>
            <a:endCxn id="23" idx="0"/>
          </p:cNvCxnSpPr>
          <p:nvPr/>
        </p:nvCxnSpPr>
        <p:spPr>
          <a:xfrm flipV="1">
            <a:off x="3692525" y="3400330"/>
            <a:ext cx="690363" cy="150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0E785EA4-0EE2-4F00-AEE1-4B822C61A0AE}"/>
              </a:ext>
            </a:extLst>
          </p:cNvPr>
          <p:cNvCxnSpPr>
            <a:cxnSpLocks/>
          </p:cNvCxnSpPr>
          <p:nvPr/>
        </p:nvCxnSpPr>
        <p:spPr>
          <a:xfrm flipV="1">
            <a:off x="3712014" y="4554906"/>
            <a:ext cx="690363" cy="150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EDC20C88-68FB-4BBE-85EE-72DE6B901F91}"/>
              </a:ext>
            </a:extLst>
          </p:cNvPr>
          <p:cNvCxnSpPr>
            <a:cxnSpLocks/>
          </p:cNvCxnSpPr>
          <p:nvPr/>
        </p:nvCxnSpPr>
        <p:spPr>
          <a:xfrm flipV="1">
            <a:off x="3712013" y="5600780"/>
            <a:ext cx="690363" cy="150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87B6E60-2067-4910-A3BA-CA345E93E1B3}"/>
              </a:ext>
            </a:extLst>
          </p:cNvPr>
          <p:cNvSpPr txBox="1"/>
          <p:nvPr/>
        </p:nvSpPr>
        <p:spPr>
          <a:xfrm>
            <a:off x="1768328" y="2692014"/>
            <a:ext cx="91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project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9789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358EC5-AAF2-4C8F-BD22-54EDE462C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HTML</a:t>
            </a:r>
            <a:r>
              <a:rPr kumimoji="1" lang="ja-JP" altLang="en-US" dirty="0"/>
              <a:t>について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5505F36-1D1C-420A-ABF0-CFD3C71EE1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4630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46B5D6-BBEF-4DF2-B5D0-D708D63C1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HTML</a:t>
            </a:r>
            <a:r>
              <a:rPr kumimoji="1" lang="ja-JP" altLang="en-US" dirty="0"/>
              <a:t>とは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308C9E0-55A7-42B9-9A0C-E35A2F537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91440">
              <a:buFont typeface="Wingdings" panose="05000000000000000000" pitchFamily="2" charset="2"/>
              <a:buChar char="u"/>
            </a:pPr>
            <a:r>
              <a:rPr kumimoji="1" lang="en-US" altLang="ja-JP" sz="3200" dirty="0" err="1"/>
              <a:t>HyperText</a:t>
            </a:r>
            <a:r>
              <a:rPr kumimoji="1" lang="ja-JP" altLang="en-US" sz="3200" dirty="0"/>
              <a:t> </a:t>
            </a:r>
            <a:r>
              <a:rPr kumimoji="1" lang="en-US" altLang="ja-JP" sz="3200" dirty="0"/>
              <a:t>Markup</a:t>
            </a:r>
            <a:r>
              <a:rPr kumimoji="1" lang="ja-JP" altLang="en-US" sz="3200" dirty="0"/>
              <a:t> </a:t>
            </a:r>
            <a:r>
              <a:rPr kumimoji="1" lang="en-US" altLang="ja-JP" sz="3200" dirty="0"/>
              <a:t>Language</a:t>
            </a:r>
            <a:r>
              <a:rPr kumimoji="1" lang="ja-JP" altLang="en-US" sz="3200" dirty="0"/>
              <a:t>の略で，</a:t>
            </a:r>
            <a:r>
              <a:rPr lang="ja-JP" altLang="en-US" sz="3200" dirty="0"/>
              <a:t>ハイパーテキストを記述するための</a:t>
            </a:r>
            <a:r>
              <a:rPr kumimoji="1" lang="ja-JP" altLang="en-US" sz="3200" dirty="0"/>
              <a:t>マークアップ言語</a:t>
            </a:r>
            <a:endParaRPr kumimoji="1" lang="en-US" altLang="ja-JP" sz="3200" dirty="0"/>
          </a:p>
          <a:p>
            <a:pPr indent="91440">
              <a:buFont typeface="Wingdings" panose="05000000000000000000" pitchFamily="2" charset="2"/>
              <a:buChar char="u"/>
            </a:pPr>
            <a:endParaRPr kumimoji="1" lang="en-US" altLang="ja-JP" sz="3200" dirty="0"/>
          </a:p>
          <a:p>
            <a:pPr>
              <a:buFont typeface="Wingdings" panose="05000000000000000000" pitchFamily="2" charset="2"/>
              <a:buChar char="u"/>
            </a:pPr>
            <a:r>
              <a:rPr lang="en-US" altLang="ja-JP" sz="3200" dirty="0"/>
              <a:t>Web</a:t>
            </a:r>
            <a:r>
              <a:rPr lang="ja-JP" altLang="en-US" sz="3200" dirty="0"/>
              <a:t>ページの表現に使われる</a:t>
            </a:r>
            <a:endParaRPr lang="en-US" altLang="ja-JP" sz="3200" dirty="0"/>
          </a:p>
          <a:p>
            <a:pPr>
              <a:buFont typeface="Wingdings" panose="05000000000000000000" pitchFamily="2" charset="2"/>
              <a:buChar char="u"/>
            </a:pPr>
            <a:endParaRPr lang="en-US" altLang="ja-JP" sz="3200" dirty="0"/>
          </a:p>
          <a:p>
            <a:pPr>
              <a:buFont typeface="Wingdings" panose="05000000000000000000" pitchFamily="2" charset="2"/>
              <a:buChar char="u"/>
            </a:pPr>
            <a:r>
              <a:rPr kumimoji="1" lang="ja-JP" altLang="en-US" sz="3200" dirty="0"/>
              <a:t>拡張子は“</a:t>
            </a:r>
            <a:r>
              <a:rPr kumimoji="1" lang="en-US" altLang="ja-JP" sz="3200" dirty="0"/>
              <a:t>.html</a:t>
            </a:r>
            <a:r>
              <a:rPr kumimoji="1" lang="ja-JP" altLang="en-US" sz="3200" dirty="0"/>
              <a:t>”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5F205CD-FDCF-4943-BD8F-1E8AF5AC3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6193" y="3244827"/>
            <a:ext cx="2882461" cy="288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53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5C392E-D2FF-466D-9AD0-C31B9BBD1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HTML</a:t>
            </a:r>
            <a:r>
              <a:rPr kumimoji="1" lang="ja-JP" altLang="en-US" dirty="0"/>
              <a:t>コード</a:t>
            </a:r>
          </a:p>
        </p:txBody>
      </p:sp>
      <p:pic>
        <p:nvPicPr>
          <p:cNvPr id="7" name="コンテンツ プレースホルダー 6" descr="スクリーンショット, モニター, 画面 が含まれている画像&#10;&#10;自動的に生成された説明">
            <a:extLst>
              <a:ext uri="{FF2B5EF4-FFF2-40B4-BE49-F238E27FC236}">
                <a16:creationId xmlns:a16="http://schemas.microsoft.com/office/drawing/2014/main" id="{942D250A-538D-4451-8A0D-513529D43C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499" y="2490142"/>
            <a:ext cx="8086957" cy="3739130"/>
          </a:xfr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439815E-9120-44F9-A81A-05AD2750E00C}"/>
              </a:ext>
            </a:extLst>
          </p:cNvPr>
          <p:cNvSpPr txBox="1"/>
          <p:nvPr/>
        </p:nvSpPr>
        <p:spPr>
          <a:xfrm>
            <a:off x="2267339" y="1943610"/>
            <a:ext cx="39375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＜</a:t>
            </a:r>
            <a:r>
              <a:rPr kumimoji="1" lang="en-US" altLang="ja-JP" sz="2800" dirty="0"/>
              <a:t>tag</a:t>
            </a:r>
            <a:r>
              <a:rPr kumimoji="1" lang="ja-JP" altLang="en-US" sz="2800" dirty="0"/>
              <a:t>＞</a:t>
            </a:r>
            <a:r>
              <a:rPr kumimoji="1" lang="en-US" altLang="ja-JP" sz="2800" dirty="0"/>
              <a:t>contents</a:t>
            </a:r>
            <a:r>
              <a:rPr kumimoji="1" lang="ja-JP" altLang="en-US" sz="2800" dirty="0"/>
              <a:t>＜</a:t>
            </a:r>
            <a:r>
              <a:rPr kumimoji="1" lang="en-US" altLang="ja-JP" sz="2800" dirty="0"/>
              <a:t>/tag</a:t>
            </a:r>
            <a:r>
              <a:rPr kumimoji="1" lang="ja-JP" altLang="en-US" sz="2800" dirty="0"/>
              <a:t>＞</a:t>
            </a:r>
          </a:p>
        </p:txBody>
      </p:sp>
    </p:spTree>
    <p:extLst>
      <p:ext uri="{BB962C8B-B14F-4D97-AF65-F5344CB8AC3E}">
        <p14:creationId xmlns:p14="http://schemas.microsoft.com/office/powerpoint/2010/main" val="2149804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9ED5A3-00DE-45FE-98B5-F9259641B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HTML</a:t>
            </a:r>
            <a:r>
              <a:rPr kumimoji="1" lang="ja-JP" altLang="en-US" dirty="0"/>
              <a:t>コードの例</a:t>
            </a:r>
          </a:p>
        </p:txBody>
      </p:sp>
      <p:pic>
        <p:nvPicPr>
          <p:cNvPr id="9" name="コンテンツ プレースホルダー 8" descr="スクリーンショット が含まれている画像&#10;&#10;自動的に生成された説明">
            <a:extLst>
              <a:ext uri="{FF2B5EF4-FFF2-40B4-BE49-F238E27FC236}">
                <a16:creationId xmlns:a16="http://schemas.microsoft.com/office/drawing/2014/main" id="{CF189B32-DB8B-4156-A9C5-5FB6751066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963" y="2014885"/>
            <a:ext cx="10058400" cy="3685481"/>
          </a:xfrm>
        </p:spPr>
      </p:pic>
    </p:spTree>
    <p:extLst>
      <p:ext uri="{BB962C8B-B14F-4D97-AF65-F5344CB8AC3E}">
        <p14:creationId xmlns:p14="http://schemas.microsoft.com/office/powerpoint/2010/main" val="2532243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2E7DB1-C577-4A3A-B129-21235A094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CSS</a:t>
            </a:r>
            <a:r>
              <a:rPr kumimoji="1" lang="ja-JP" altLang="en-US" dirty="0"/>
              <a:t>について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6F5AE64-F3CD-498A-A1D7-BA96E2AB79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592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DED71C-8609-4F1E-B74C-72311B43D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CSS</a:t>
            </a:r>
            <a:r>
              <a:rPr kumimoji="1" lang="ja-JP" altLang="en-US" dirty="0"/>
              <a:t>とは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91FBB2-3E4C-4F4B-8726-C2EE621A0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1" y="1845734"/>
            <a:ext cx="8224002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u"/>
            </a:pPr>
            <a:r>
              <a:rPr lang="en-US" altLang="ja-JP" sz="3200" dirty="0">
                <a:latin typeface="+mn-ea"/>
              </a:rPr>
              <a:t>Cascading Style Sheet</a:t>
            </a:r>
            <a:r>
              <a:rPr lang="ja-JP" altLang="en-US" sz="3200" dirty="0">
                <a:latin typeface="+mn-ea"/>
              </a:rPr>
              <a:t>の略で，</a:t>
            </a:r>
            <a:r>
              <a:rPr lang="en-US" altLang="ja-JP" sz="3200" dirty="0">
                <a:latin typeface="+mn-ea"/>
              </a:rPr>
              <a:t>Web</a:t>
            </a:r>
            <a:r>
              <a:rPr lang="ja-JP" altLang="en-US" sz="3200" dirty="0">
                <a:latin typeface="+mn-ea"/>
              </a:rPr>
              <a:t>ページをどのように表示するかを決める仕様</a:t>
            </a:r>
            <a:endParaRPr lang="en-US" altLang="ja-JP" sz="3200" dirty="0">
              <a:latin typeface="+mn-ea"/>
            </a:endParaRPr>
          </a:p>
          <a:p>
            <a:pPr>
              <a:buFont typeface="Wingdings" panose="05000000000000000000" pitchFamily="2" charset="2"/>
              <a:buChar char="u"/>
            </a:pPr>
            <a:endParaRPr lang="en-US" altLang="ja-JP" sz="3200" dirty="0">
              <a:latin typeface="+mn-ea"/>
            </a:endParaRPr>
          </a:p>
          <a:p>
            <a:pPr>
              <a:buFont typeface="Wingdings" panose="05000000000000000000" pitchFamily="2" charset="2"/>
              <a:buChar char="u"/>
            </a:pPr>
            <a:r>
              <a:rPr lang="ja-JP" altLang="en-US" sz="3200" dirty="0">
                <a:latin typeface="+mn-ea"/>
              </a:rPr>
              <a:t>拡張子は</a:t>
            </a:r>
            <a:r>
              <a:rPr lang="en-US" altLang="ja-JP" sz="3200" dirty="0">
                <a:latin typeface="+mn-ea"/>
              </a:rPr>
              <a:t>”.</a:t>
            </a:r>
            <a:r>
              <a:rPr lang="en-US" altLang="ja-JP" sz="3200" dirty="0" err="1">
                <a:latin typeface="+mn-ea"/>
              </a:rPr>
              <a:t>css</a:t>
            </a:r>
            <a:r>
              <a:rPr lang="en-US" altLang="ja-JP" sz="3200" dirty="0">
                <a:latin typeface="+mn-ea"/>
              </a:rPr>
              <a:t>”</a:t>
            </a:r>
          </a:p>
          <a:p>
            <a:pPr>
              <a:buFont typeface="Wingdings" panose="05000000000000000000" pitchFamily="2" charset="2"/>
              <a:buChar char="u"/>
            </a:pPr>
            <a:endParaRPr lang="en-US" altLang="ja-JP" sz="3200" dirty="0">
              <a:latin typeface="+mn-ea"/>
            </a:endParaRPr>
          </a:p>
          <a:p>
            <a:pPr>
              <a:buFont typeface="Wingdings" panose="05000000000000000000" pitchFamily="2" charset="2"/>
              <a:buChar char="u"/>
            </a:pPr>
            <a:r>
              <a:rPr lang="en-US" altLang="ja-JP" sz="3200" dirty="0">
                <a:latin typeface="+mn-ea"/>
              </a:rPr>
              <a:t>html</a:t>
            </a:r>
            <a:r>
              <a:rPr lang="ja-JP" altLang="en-US" sz="3200" dirty="0">
                <a:latin typeface="+mn-ea"/>
              </a:rPr>
              <a:t>ファイルの</a:t>
            </a:r>
            <a:r>
              <a:rPr lang="en-US" altLang="ja-JP" sz="3200" dirty="0">
                <a:latin typeface="+mn-ea"/>
              </a:rPr>
              <a:t>&lt;head&gt;</a:t>
            </a:r>
            <a:r>
              <a:rPr lang="ja-JP" altLang="en-US" sz="3200" dirty="0">
                <a:latin typeface="+mn-ea"/>
              </a:rPr>
              <a:t>タグ内に記述をすることで</a:t>
            </a:r>
            <a:r>
              <a:rPr lang="en-US" altLang="ja-JP" sz="3200" dirty="0">
                <a:latin typeface="+mn-ea"/>
              </a:rPr>
              <a:t>html</a:t>
            </a:r>
            <a:r>
              <a:rPr lang="ja-JP" altLang="en-US" sz="3200" dirty="0">
                <a:latin typeface="+mn-ea"/>
              </a:rPr>
              <a:t>に適用することができる</a:t>
            </a:r>
            <a:endParaRPr lang="ja-JP" altLang="en-US" sz="5400" dirty="0">
              <a:latin typeface="+mn-ea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9110AB1-6BDA-45B5-BA4D-1A1A3EF6A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8481" y="2594587"/>
            <a:ext cx="1881209" cy="2637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265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73BE36-AFE6-4F47-9B5C-DD7146621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CSS</a:t>
            </a:r>
            <a:r>
              <a:rPr kumimoji="1" lang="ja-JP" altLang="en-US" dirty="0"/>
              <a:t>コードの例</a:t>
            </a:r>
          </a:p>
        </p:txBody>
      </p:sp>
      <p:pic>
        <p:nvPicPr>
          <p:cNvPr id="5" name="コンテンツ プレースホルダー 4" descr="草, スクリーンショット, モニター が含まれている画像&#10;&#10;自動的に生成された説明">
            <a:extLst>
              <a:ext uri="{FF2B5EF4-FFF2-40B4-BE49-F238E27FC236}">
                <a16:creationId xmlns:a16="http://schemas.microsoft.com/office/drawing/2014/main" id="{D75B8590-DA1E-4F70-9E9F-DB09680329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182" y="1846263"/>
            <a:ext cx="9873962" cy="4022725"/>
          </a:xfrm>
        </p:spPr>
      </p:pic>
    </p:spTree>
    <p:extLst>
      <p:ext uri="{BB962C8B-B14F-4D97-AF65-F5344CB8AC3E}">
        <p14:creationId xmlns:p14="http://schemas.microsoft.com/office/powerpoint/2010/main" val="639046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AE7C99-A41A-48C2-A7D8-D3AFB8798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CSS</a:t>
            </a:r>
            <a:r>
              <a:rPr kumimoji="1" lang="ja-JP" altLang="en-US" dirty="0"/>
              <a:t>コードの例</a:t>
            </a:r>
          </a:p>
        </p:txBody>
      </p:sp>
      <p:pic>
        <p:nvPicPr>
          <p:cNvPr id="5" name="コンテンツ プレースホルダー 4" descr="スクリーンショット が含まれている画像&#10;&#10;自動的に生成された説明">
            <a:extLst>
              <a:ext uri="{FF2B5EF4-FFF2-40B4-BE49-F238E27FC236}">
                <a16:creationId xmlns:a16="http://schemas.microsoft.com/office/drawing/2014/main" id="{C0352C9A-04EA-48F7-B4FA-082320BF39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615" y="2079529"/>
            <a:ext cx="3703805" cy="40227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AB9A33D-ABA4-4113-ABB3-A00EE94E7FBC}"/>
              </a:ext>
            </a:extLst>
          </p:cNvPr>
          <p:cNvSpPr txBox="1"/>
          <p:nvPr/>
        </p:nvSpPr>
        <p:spPr>
          <a:xfrm>
            <a:off x="1666447" y="2534502"/>
            <a:ext cx="44600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/>
              <a:t>こんな感じになる</a:t>
            </a:r>
          </a:p>
        </p:txBody>
      </p:sp>
    </p:spTree>
    <p:extLst>
      <p:ext uri="{BB962C8B-B14F-4D97-AF65-F5344CB8AC3E}">
        <p14:creationId xmlns:p14="http://schemas.microsoft.com/office/powerpoint/2010/main" val="3815251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012A08-6FFF-4305-86A8-57A8906DD5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ja-JP" dirty="0">
                <a:latin typeface="+mj-ea"/>
              </a:rPr>
              <a:t>JavaScript</a:t>
            </a:r>
            <a:r>
              <a:rPr lang="ja-JP" altLang="en-US" dirty="0">
                <a:latin typeface="+mj-ea"/>
              </a:rPr>
              <a:t>について</a:t>
            </a:r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044AE2F-97A4-4D42-8D7F-BF9D478792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6658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B1AEC9-DCEF-40A6-A65B-32665EC15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JavaScript</a:t>
            </a:r>
            <a:r>
              <a:rPr kumimoji="1" lang="ja-JP" altLang="en-US" dirty="0"/>
              <a:t>とは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4DAA85-DF3D-49C3-9D0D-E999ABBD1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8560757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u"/>
            </a:pPr>
            <a:r>
              <a:rPr lang="ja-JP" altLang="en-US" sz="3200" dirty="0">
                <a:latin typeface="+mn-ea"/>
              </a:rPr>
              <a:t>主に</a:t>
            </a:r>
            <a:r>
              <a:rPr lang="en-US" altLang="ja-JP" sz="3200" dirty="0">
                <a:latin typeface="+mn-ea"/>
              </a:rPr>
              <a:t>Web</a:t>
            </a:r>
            <a:r>
              <a:rPr lang="ja-JP" altLang="en-US" sz="3200" dirty="0">
                <a:latin typeface="+mn-ea"/>
              </a:rPr>
              <a:t>ブラウザで動作するプログラミング言語で動的な</a:t>
            </a:r>
            <a:r>
              <a:rPr lang="en-US" altLang="ja-JP" sz="3200" dirty="0">
                <a:latin typeface="+mn-ea"/>
              </a:rPr>
              <a:t>Web</a:t>
            </a:r>
            <a:r>
              <a:rPr lang="ja-JP" altLang="en-US" sz="3200" dirty="0">
                <a:latin typeface="+mn-ea"/>
              </a:rPr>
              <a:t>サイト構築に使われる</a:t>
            </a:r>
            <a:endParaRPr lang="en-US" altLang="ja-JP" sz="3200" dirty="0">
              <a:latin typeface="+mn-ea"/>
            </a:endParaRPr>
          </a:p>
          <a:p>
            <a:pPr>
              <a:buFont typeface="Wingdings" panose="05000000000000000000" pitchFamily="2" charset="2"/>
              <a:buChar char="u"/>
            </a:pPr>
            <a:endParaRPr lang="en-US" altLang="ja-JP" sz="3200" dirty="0">
              <a:latin typeface="+mn-ea"/>
            </a:endParaRPr>
          </a:p>
          <a:p>
            <a:pPr>
              <a:buFont typeface="Wingdings" panose="05000000000000000000" pitchFamily="2" charset="2"/>
              <a:buChar char="u"/>
            </a:pPr>
            <a:r>
              <a:rPr lang="ja-JP" altLang="en-US" sz="3200" dirty="0">
                <a:latin typeface="+mn-ea"/>
              </a:rPr>
              <a:t>拡張子は</a:t>
            </a:r>
            <a:r>
              <a:rPr lang="en-US" altLang="ja-JP" sz="3200" dirty="0">
                <a:latin typeface="+mn-ea"/>
              </a:rPr>
              <a:t>”.</a:t>
            </a:r>
            <a:r>
              <a:rPr lang="en-US" altLang="ja-JP" sz="3200" dirty="0" err="1">
                <a:latin typeface="+mn-ea"/>
              </a:rPr>
              <a:t>js</a:t>
            </a:r>
            <a:r>
              <a:rPr lang="en-US" altLang="ja-JP" sz="3200" dirty="0">
                <a:latin typeface="+mn-ea"/>
              </a:rPr>
              <a:t>”</a:t>
            </a:r>
          </a:p>
          <a:p>
            <a:pPr>
              <a:buFont typeface="Wingdings" panose="05000000000000000000" pitchFamily="2" charset="2"/>
              <a:buChar char="u"/>
            </a:pPr>
            <a:endParaRPr lang="en-US" altLang="ja-JP" sz="3200" dirty="0">
              <a:latin typeface="+mn-ea"/>
            </a:endParaRPr>
          </a:p>
          <a:p>
            <a:pPr>
              <a:buFont typeface="Wingdings" panose="05000000000000000000" pitchFamily="2" charset="2"/>
              <a:buChar char="u"/>
            </a:pPr>
            <a:r>
              <a:rPr lang="en-US" altLang="ja-JP" sz="3200" dirty="0">
                <a:latin typeface="+mn-ea"/>
              </a:rPr>
              <a:t>html</a:t>
            </a:r>
            <a:r>
              <a:rPr lang="ja-JP" altLang="en-US" sz="3200" dirty="0">
                <a:latin typeface="+mn-ea"/>
              </a:rPr>
              <a:t>ファイルの</a:t>
            </a:r>
            <a:r>
              <a:rPr lang="en-US" altLang="ja-JP" sz="3200" dirty="0">
                <a:latin typeface="+mn-ea"/>
              </a:rPr>
              <a:t>&lt;body&gt;</a:t>
            </a:r>
            <a:r>
              <a:rPr lang="ja-JP" altLang="en-US" sz="3200" dirty="0">
                <a:latin typeface="+mn-ea"/>
              </a:rPr>
              <a:t>タグ内に記述をすることで</a:t>
            </a:r>
            <a:r>
              <a:rPr lang="en-US" altLang="ja-JP" sz="3200" dirty="0">
                <a:latin typeface="+mn-ea"/>
              </a:rPr>
              <a:t>html</a:t>
            </a:r>
            <a:r>
              <a:rPr lang="ja-JP" altLang="en-US" sz="3200" dirty="0">
                <a:latin typeface="+mn-ea"/>
              </a:rPr>
              <a:t>に適用することができる</a:t>
            </a:r>
            <a:endParaRPr lang="en-US" altLang="ja-JP" sz="3200" dirty="0">
              <a:latin typeface="+mn-ea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91689BB-F058-4953-B166-603B79399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8037" y="2080725"/>
            <a:ext cx="2346729" cy="2346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537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25B92A-F9AD-0240-846C-7923EB50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>
                <a:latin typeface="+mj-ea"/>
              </a:rPr>
              <a:t>Java</a:t>
            </a:r>
            <a:r>
              <a:rPr kumimoji="1" lang="ja-JP" altLang="en-US" sz="4400" dirty="0">
                <a:latin typeface="+mj-ea"/>
              </a:rPr>
              <a:t>と</a:t>
            </a:r>
            <a:r>
              <a:rPr kumimoji="1" lang="en-US" altLang="ja-JP" sz="4400" dirty="0">
                <a:latin typeface="+mj-ea"/>
              </a:rPr>
              <a:t>JavaScript</a:t>
            </a:r>
            <a:endParaRPr kumimoji="1" lang="ja-JP" altLang="en-US" sz="4400" dirty="0">
              <a:latin typeface="+mj-ea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DA20948-09AD-7740-B67A-16D0D2936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ja-JP" altLang="en-US" sz="3000" dirty="0">
                <a:latin typeface="+mn-ea"/>
              </a:rPr>
              <a:t>インドとインドネシアくらい違う</a:t>
            </a:r>
            <a:endParaRPr lang="en-US" altLang="ja-JP" sz="3000" dirty="0">
              <a:latin typeface="+mn-ea"/>
            </a:endParaRPr>
          </a:p>
          <a:p>
            <a:pPr fontAlgn="base"/>
            <a:r>
              <a:rPr lang="ja-JP" altLang="en-US" sz="3000" dirty="0">
                <a:latin typeface="+mn-ea"/>
              </a:rPr>
              <a:t>メロンとメロンパンくらい違う</a:t>
            </a:r>
          </a:p>
          <a:p>
            <a:pPr fontAlgn="base"/>
            <a:r>
              <a:rPr lang="ja-JP" altLang="en-US" sz="3000" dirty="0">
                <a:latin typeface="+mn-ea"/>
              </a:rPr>
              <a:t>中国と中国地方くらい違う</a:t>
            </a:r>
          </a:p>
          <a:p>
            <a:pPr fontAlgn="base"/>
            <a:r>
              <a:rPr lang="ja-JP" altLang="en-US" sz="3000" dirty="0">
                <a:latin typeface="+mn-ea"/>
              </a:rPr>
              <a:t>パンとパンダくらい違う</a:t>
            </a:r>
            <a:endParaRPr lang="en-US" altLang="ja-JP" sz="3000" dirty="0">
              <a:latin typeface="+mn-ea"/>
            </a:endParaRPr>
          </a:p>
          <a:p>
            <a:pPr fontAlgn="base"/>
            <a:r>
              <a:rPr lang="ja-JP" altLang="en-US" sz="3000" dirty="0">
                <a:latin typeface="+mn-ea"/>
              </a:rPr>
              <a:t>カー</a:t>
            </a:r>
            <a:r>
              <a:rPr lang="en-US" altLang="ja-JP" sz="3000" dirty="0">
                <a:latin typeface="+mn-ea"/>
              </a:rPr>
              <a:t>(car)</a:t>
            </a:r>
            <a:r>
              <a:rPr lang="ja-JP" altLang="en-US" sz="3000" dirty="0">
                <a:latin typeface="+mn-ea"/>
              </a:rPr>
              <a:t>とカーペット</a:t>
            </a:r>
            <a:r>
              <a:rPr lang="en-US" altLang="ja-JP" sz="3000" dirty="0">
                <a:latin typeface="+mn-ea"/>
              </a:rPr>
              <a:t>(carpet)</a:t>
            </a:r>
            <a:r>
              <a:rPr lang="ja-JP" altLang="en-US" sz="3000" dirty="0">
                <a:latin typeface="+mn-ea"/>
              </a:rPr>
              <a:t>くらい違う</a:t>
            </a:r>
          </a:p>
          <a:p>
            <a:pPr fontAlgn="base"/>
            <a:r>
              <a:rPr lang="ja-JP" altLang="en-US" sz="3000" dirty="0">
                <a:latin typeface="+mn-ea"/>
              </a:rPr>
              <a:t>ハム</a:t>
            </a:r>
            <a:r>
              <a:rPr lang="en-US" altLang="ja-JP" sz="3000" dirty="0">
                <a:latin typeface="+mn-ea"/>
              </a:rPr>
              <a:t>(ham)</a:t>
            </a:r>
            <a:r>
              <a:rPr lang="ja-JP" altLang="en-US" sz="3000" dirty="0">
                <a:latin typeface="+mn-ea"/>
              </a:rPr>
              <a:t>とハムスター</a:t>
            </a:r>
            <a:r>
              <a:rPr lang="en-US" altLang="ja-JP" sz="3000" dirty="0">
                <a:latin typeface="+mn-ea"/>
              </a:rPr>
              <a:t>(hamster)</a:t>
            </a:r>
            <a:r>
              <a:rPr lang="ja-JP" altLang="en-US" sz="3000" dirty="0">
                <a:latin typeface="+mn-ea"/>
              </a:rPr>
              <a:t>くらい違う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821C83A-D7E1-AC48-B211-71DECFA4B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23693-3142-F54C-B8FE-EB71F91621D7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06A96F-C312-E141-877C-B916C80F2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/>
              <a:t>JavaScript</a:t>
            </a:r>
            <a:r>
              <a:rPr kumimoji="1" lang="ja-JP" altLang="en-US" dirty="0"/>
              <a:t>について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FBAE210-D4DD-D743-8E6A-6EE6E0A22687}"/>
              </a:ext>
            </a:extLst>
          </p:cNvPr>
          <p:cNvSpPr/>
          <p:nvPr/>
        </p:nvSpPr>
        <p:spPr>
          <a:xfrm>
            <a:off x="677334" y="5669927"/>
            <a:ext cx="5527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https://eng-entrance.com/java-javascriptより引用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1C83F8E-19A1-BD44-B07F-4178E334D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0702" y="239080"/>
            <a:ext cx="2574597" cy="257459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1F7D0B5-44E9-0449-9E24-44D8A0C8E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3196" y="338709"/>
            <a:ext cx="2375338" cy="237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083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9B182911-D366-5842-BCB0-E8D9EFEA9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701" y="1614197"/>
            <a:ext cx="7779145" cy="49572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05B97665-251A-5848-BE8C-EB3A095FE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>
                <a:latin typeface="+mj-ea"/>
              </a:rPr>
              <a:t>JavaScript</a:t>
            </a:r>
            <a:r>
              <a:rPr kumimoji="1" lang="ja-JP" altLang="en-US" sz="4400" dirty="0">
                <a:latin typeface="+mj-ea"/>
              </a:rPr>
              <a:t>のコード例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18149AC-5183-C946-96D8-16C870D8F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23693-3142-F54C-B8FE-EB71F91621D7}" type="slidenum">
              <a:rPr kumimoji="1" lang="ja-JP" altLang="en-US" smtClean="0"/>
              <a:t>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6AF4C16-E153-6D4B-9621-3482416E7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JavaScript</a:t>
            </a:r>
            <a:r>
              <a:rPr kumimoji="1" lang="ja-JP" altLang="en-US"/>
              <a:t>について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00B4F39D-B687-8840-A200-5ACC170DC415}"/>
              </a:ext>
            </a:extLst>
          </p:cNvPr>
          <p:cNvCxnSpPr>
            <a:cxnSpLocks/>
          </p:cNvCxnSpPr>
          <p:nvPr/>
        </p:nvCxnSpPr>
        <p:spPr>
          <a:xfrm>
            <a:off x="2224363" y="2927604"/>
            <a:ext cx="2526784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56AC7E6C-5FB7-A54B-89B1-59C6854B888E}"/>
              </a:ext>
            </a:extLst>
          </p:cNvPr>
          <p:cNvCxnSpPr>
            <a:cxnSpLocks/>
          </p:cNvCxnSpPr>
          <p:nvPr/>
        </p:nvCxnSpPr>
        <p:spPr>
          <a:xfrm>
            <a:off x="2224363" y="3027598"/>
            <a:ext cx="478528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85692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B97665-251A-5848-BE8C-EB3A095FE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4400" dirty="0">
                <a:latin typeface="+mj-ea"/>
              </a:rPr>
              <a:t>JavaScript</a:t>
            </a:r>
            <a:r>
              <a:rPr lang="ja-JP" altLang="en-US" sz="4400" dirty="0">
                <a:latin typeface="+mj-ea"/>
              </a:rPr>
              <a:t>のコード例</a:t>
            </a:r>
            <a:endParaRPr kumimoji="1" lang="ja-JP" altLang="en-US" sz="44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BE4131-5C87-8D43-BA13-1F9945F61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3600" dirty="0"/>
              <a:t>こんな感じになる．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18149AC-5183-C946-96D8-16C870D8F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23693-3142-F54C-B8FE-EB71F91621D7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6AF4C16-E153-6D4B-9621-3482416E7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JavaScript</a:t>
            </a:r>
            <a:r>
              <a:rPr kumimoji="1" lang="ja-JP" altLang="en-US"/>
              <a:t>について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03376E1-C79E-0347-A720-8D64C5235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887" y="1247113"/>
            <a:ext cx="5283835" cy="479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2088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774B46-F5B8-0F41-A93E-8EB9CEBD9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397876"/>
            <a:ext cx="8596668" cy="4445876"/>
          </a:xfrm>
        </p:spPr>
        <p:txBody>
          <a:bodyPr>
            <a:normAutofit/>
          </a:bodyPr>
          <a:lstStyle/>
          <a:p>
            <a:pPr algn="ctr"/>
            <a:br>
              <a:rPr kumimoji="1" lang="en-US" altLang="ja-JP" sz="8000" dirty="0"/>
            </a:br>
            <a:r>
              <a:rPr lang="ja-JP" altLang="en-US" sz="8000" dirty="0"/>
              <a:t>セレクタについて</a:t>
            </a:r>
            <a:endParaRPr kumimoji="1" lang="ja-JP" altLang="en-US" sz="80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395AB1-770F-FB47-8EAF-9B5F445BD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23693-3142-F54C-B8FE-EB71F91621D7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95738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B97665-251A-5848-BE8C-EB3A095FE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400" dirty="0"/>
              <a:t>セレクタとは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BE4131-5C87-8D43-BA13-1F9945F61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3600" dirty="0">
                <a:latin typeface="+mn-ea"/>
              </a:rPr>
              <a:t>Web</a:t>
            </a:r>
            <a:r>
              <a:rPr kumimoji="1" lang="ja-JP" altLang="en-US" sz="3600" dirty="0">
                <a:latin typeface="+mn-ea"/>
              </a:rPr>
              <a:t>ページを作る上で名前をつけることにより，</a:t>
            </a:r>
            <a:r>
              <a:rPr kumimoji="1" lang="en-US" altLang="ja-JP" sz="3600" dirty="0">
                <a:latin typeface="+mn-ea"/>
              </a:rPr>
              <a:t>CSS</a:t>
            </a:r>
            <a:r>
              <a:rPr kumimoji="1" lang="ja-JP" altLang="en-US" sz="3600" dirty="0">
                <a:latin typeface="+mn-ea"/>
              </a:rPr>
              <a:t>の適用が簡単になる</a:t>
            </a:r>
            <a:endParaRPr kumimoji="1" lang="en-US" altLang="ja-JP" sz="3600" dirty="0">
              <a:latin typeface="+mn-ea"/>
            </a:endParaRPr>
          </a:p>
          <a:p>
            <a:r>
              <a:rPr lang="ja-JP" altLang="en-US" sz="3600" dirty="0">
                <a:latin typeface="+mn-ea"/>
              </a:rPr>
              <a:t>セレクタにもいくつか種類があり，それぞれの特性を知ることで，よりスマートなコードが書ける</a:t>
            </a:r>
            <a:endParaRPr kumimoji="1" lang="ja-JP" altLang="en-US" sz="3600" dirty="0">
              <a:latin typeface="+mn-ea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18149AC-5183-C946-96D8-16C870D8F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23693-3142-F54C-B8FE-EB71F91621D7}" type="slidenum">
              <a:rPr kumimoji="1" lang="ja-JP" altLang="en-US" smtClean="0"/>
              <a:t>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6AF4C16-E153-6D4B-9621-3482416E7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dirty="0"/>
              <a:t>セレクタについて</a:t>
            </a:r>
          </a:p>
        </p:txBody>
      </p:sp>
    </p:spTree>
    <p:extLst>
      <p:ext uri="{BB962C8B-B14F-4D97-AF65-F5344CB8AC3E}">
        <p14:creationId xmlns:p14="http://schemas.microsoft.com/office/powerpoint/2010/main" val="23674578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B97665-251A-5848-BE8C-EB3A095FE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400" dirty="0"/>
              <a:t>セレクタの種類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BE4131-5C87-8D43-BA13-1F9945F61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3600" dirty="0"/>
              <a:t>タイプセレクタ</a:t>
            </a:r>
            <a:endParaRPr kumimoji="1" lang="en-US" altLang="ja-JP" sz="3600" dirty="0"/>
          </a:p>
          <a:p>
            <a:pPr marL="0" indent="0">
              <a:buNone/>
            </a:pPr>
            <a:endParaRPr kumimoji="1" lang="en-US" altLang="ja-JP" sz="3600" dirty="0"/>
          </a:p>
          <a:p>
            <a:pPr marL="0" indent="0">
              <a:buNone/>
            </a:pPr>
            <a:r>
              <a:rPr lang="en-US" altLang="ja-JP" sz="3600" dirty="0" err="1">
                <a:highlight>
                  <a:srgbClr val="C0C0C0"/>
                </a:highlight>
              </a:rPr>
              <a:t>css</a:t>
            </a:r>
            <a:endParaRPr kumimoji="1" lang="en-US" altLang="ja-JP" sz="3600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US" altLang="ja-JP" sz="3600" dirty="0"/>
              <a:t>  p {</a:t>
            </a:r>
            <a:r>
              <a:rPr lang="ja-JP" altLang="en-US" sz="3600" dirty="0"/>
              <a:t> </a:t>
            </a:r>
            <a:r>
              <a:rPr lang="en-US" altLang="ja-JP" sz="3600" dirty="0"/>
              <a:t>/*</a:t>
            </a:r>
            <a:r>
              <a:rPr lang="ja-JP" altLang="en-US" sz="3600" dirty="0"/>
              <a:t>全ての</a:t>
            </a:r>
            <a:r>
              <a:rPr lang="en-US" altLang="ja-JP" sz="3600" dirty="0"/>
              <a:t>p</a:t>
            </a:r>
            <a:r>
              <a:rPr lang="ja-JP" altLang="en-US" sz="3600" dirty="0"/>
              <a:t>要素に適用*</a:t>
            </a:r>
            <a:r>
              <a:rPr lang="en-US" altLang="ja-JP" sz="3600" dirty="0"/>
              <a:t>/ }</a:t>
            </a:r>
          </a:p>
          <a:p>
            <a:pPr marL="0" indent="0">
              <a:buNone/>
            </a:pPr>
            <a:endParaRPr lang="en-US" altLang="ja-JP" sz="3600" dirty="0"/>
          </a:p>
          <a:p>
            <a:pPr marL="0" indent="0">
              <a:buNone/>
            </a:pPr>
            <a:r>
              <a:rPr lang="ja-JP" altLang="en-US" sz="3600" dirty="0"/>
              <a:t>補足</a:t>
            </a:r>
            <a:r>
              <a:rPr lang="en-US" altLang="ja-JP" sz="3600" dirty="0"/>
              <a:t>:p</a:t>
            </a:r>
            <a:r>
              <a:rPr lang="ja-JP" altLang="en-US" sz="3600" dirty="0"/>
              <a:t>でなくても良い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18149AC-5183-C946-96D8-16C870D8F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23693-3142-F54C-B8FE-EB71F91621D7}" type="slidenum">
              <a:rPr kumimoji="1" lang="ja-JP" altLang="en-US" smtClean="0"/>
              <a:t>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6AF4C16-E153-6D4B-9621-3482416E7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dirty="0"/>
              <a:t>セレクタについて</a:t>
            </a:r>
          </a:p>
        </p:txBody>
      </p:sp>
    </p:spTree>
    <p:extLst>
      <p:ext uri="{BB962C8B-B14F-4D97-AF65-F5344CB8AC3E}">
        <p14:creationId xmlns:p14="http://schemas.microsoft.com/office/powerpoint/2010/main" val="29031739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B97665-251A-5848-BE8C-EB3A095FE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400" dirty="0"/>
              <a:t>セレクタの種類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BE4131-5C87-8D43-BA13-1F9945F61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ja-JP" altLang="en-US" sz="3600" dirty="0"/>
              <a:t>クラス</a:t>
            </a:r>
            <a:r>
              <a:rPr kumimoji="1" lang="ja-JP" altLang="en-US" sz="3600" dirty="0"/>
              <a:t>セレクタ</a:t>
            </a:r>
            <a:endParaRPr kumimoji="1" lang="en-US" altLang="ja-JP" sz="3600" dirty="0"/>
          </a:p>
          <a:p>
            <a:pPr marL="0" indent="0">
              <a:buNone/>
            </a:pPr>
            <a:r>
              <a:rPr kumimoji="1" lang="ja-JP" altLang="en-US" sz="3600" dirty="0"/>
              <a:t>同じ名前のクラスは何回でも使える．</a:t>
            </a:r>
            <a:endParaRPr kumimoji="1" lang="en-US" altLang="ja-JP" sz="3600" dirty="0"/>
          </a:p>
          <a:p>
            <a:pPr marL="0" indent="0">
              <a:buNone/>
            </a:pPr>
            <a:endParaRPr kumimoji="1" lang="en-US" altLang="ja-JP" sz="3600" dirty="0"/>
          </a:p>
          <a:p>
            <a:pPr marL="0" indent="0">
              <a:buNone/>
            </a:pPr>
            <a:r>
              <a:rPr lang="en-US" altLang="ja-JP" sz="3600" dirty="0">
                <a:highlight>
                  <a:srgbClr val="C0C0C0"/>
                </a:highlight>
              </a:rPr>
              <a:t>html</a:t>
            </a:r>
          </a:p>
          <a:p>
            <a:pPr marL="0" indent="0">
              <a:buNone/>
            </a:pPr>
            <a:r>
              <a:rPr lang="en-US" altLang="ja-JP" sz="3600" dirty="0"/>
              <a:t>  &lt;p class="example1"&gt;</a:t>
            </a:r>
            <a:r>
              <a:rPr lang="ja-JP" altLang="en-US" sz="3600" dirty="0"/>
              <a:t>ここに文章</a:t>
            </a:r>
            <a:r>
              <a:rPr lang="en-US" altLang="ja-JP" sz="3600" dirty="0"/>
              <a:t>&lt;/p&gt;</a:t>
            </a:r>
            <a:endParaRPr kumimoji="1" lang="en-US" altLang="ja-JP" sz="3600" dirty="0"/>
          </a:p>
          <a:p>
            <a:pPr marL="0" indent="0">
              <a:buNone/>
            </a:pPr>
            <a:endParaRPr kumimoji="1" lang="en-US" altLang="ja-JP" sz="3600" dirty="0"/>
          </a:p>
          <a:p>
            <a:pPr marL="0" indent="0">
              <a:buNone/>
            </a:pPr>
            <a:r>
              <a:rPr lang="en-US" altLang="ja-JP" sz="3600" dirty="0" err="1">
                <a:highlight>
                  <a:srgbClr val="C0C0C0"/>
                </a:highlight>
              </a:rPr>
              <a:t>css</a:t>
            </a:r>
            <a:endParaRPr kumimoji="1" lang="en-US" altLang="ja-JP" sz="3600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US" altLang="ja-JP" sz="3600" dirty="0"/>
              <a:t>  .example1{ /*example1</a:t>
            </a:r>
            <a:r>
              <a:rPr lang="ja-JP" altLang="en-US" sz="3600" dirty="0"/>
              <a:t>に適用</a:t>
            </a:r>
            <a:r>
              <a:rPr lang="en-US" altLang="ja-JP" sz="3600" dirty="0"/>
              <a:t>*/ }</a:t>
            </a:r>
            <a:endParaRPr lang="ja-JP" altLang="en-US" sz="36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18149AC-5183-C946-96D8-16C870D8F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23693-3142-F54C-B8FE-EB71F91621D7}" type="slidenum">
              <a:rPr kumimoji="1" lang="ja-JP" altLang="en-US" smtClean="0"/>
              <a:t>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6AF4C16-E153-6D4B-9621-3482416E7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dirty="0"/>
              <a:t>セレクタについて</a:t>
            </a:r>
          </a:p>
        </p:txBody>
      </p:sp>
    </p:spTree>
    <p:extLst>
      <p:ext uri="{BB962C8B-B14F-4D97-AF65-F5344CB8AC3E}">
        <p14:creationId xmlns:p14="http://schemas.microsoft.com/office/powerpoint/2010/main" val="24647851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B97665-251A-5848-BE8C-EB3A095FE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400" dirty="0"/>
              <a:t>セレクタの種類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BE4131-5C87-8D43-BA13-1F9945F61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kumimoji="1" lang="en-US" altLang="ja-JP" sz="3600" dirty="0">
                <a:latin typeface="+mn-ea"/>
              </a:rPr>
              <a:t>id</a:t>
            </a:r>
            <a:r>
              <a:rPr kumimoji="1" lang="ja-JP" altLang="en-US" sz="3600" dirty="0">
                <a:latin typeface="+mn-ea"/>
              </a:rPr>
              <a:t>セレクタ</a:t>
            </a:r>
            <a:endParaRPr kumimoji="1" lang="en-US" altLang="ja-JP" sz="3600" dirty="0">
              <a:latin typeface="+mn-ea"/>
            </a:endParaRPr>
          </a:p>
          <a:p>
            <a:pPr marL="0" indent="0">
              <a:buNone/>
            </a:pPr>
            <a:r>
              <a:rPr kumimoji="1" lang="ja-JP" altLang="en-US" sz="3600" dirty="0">
                <a:latin typeface="+mn-ea"/>
              </a:rPr>
              <a:t>同じ名前の</a:t>
            </a:r>
            <a:r>
              <a:rPr kumimoji="1" lang="en-US" altLang="ja-JP" sz="3600" dirty="0">
                <a:latin typeface="+mn-ea"/>
              </a:rPr>
              <a:t>id</a:t>
            </a:r>
            <a:r>
              <a:rPr kumimoji="1" lang="ja-JP" altLang="en-US" sz="3600" dirty="0">
                <a:latin typeface="+mn-ea"/>
              </a:rPr>
              <a:t>は</a:t>
            </a:r>
            <a:r>
              <a:rPr kumimoji="1" lang="en-US" altLang="ja-JP" sz="3600" dirty="0">
                <a:latin typeface="+mn-ea"/>
              </a:rPr>
              <a:t>1</a:t>
            </a:r>
            <a:r>
              <a:rPr kumimoji="1" lang="ja-JP" altLang="en-US" sz="3600" dirty="0">
                <a:latin typeface="+mn-ea"/>
              </a:rPr>
              <a:t>回しか使えない．</a:t>
            </a:r>
            <a:endParaRPr kumimoji="1" lang="en-US" altLang="ja-JP" sz="3600" dirty="0">
              <a:latin typeface="+mn-ea"/>
            </a:endParaRPr>
          </a:p>
          <a:p>
            <a:pPr marL="0" indent="0">
              <a:buNone/>
            </a:pPr>
            <a:endParaRPr kumimoji="1" lang="en-US" altLang="ja-JP" sz="3600" dirty="0"/>
          </a:p>
          <a:p>
            <a:pPr marL="0" indent="0">
              <a:buNone/>
            </a:pPr>
            <a:r>
              <a:rPr lang="en-US" altLang="ja-JP" sz="3600" dirty="0">
                <a:highlight>
                  <a:srgbClr val="C0C0C0"/>
                </a:highlight>
              </a:rPr>
              <a:t>html</a:t>
            </a:r>
          </a:p>
          <a:p>
            <a:pPr marL="0" indent="0">
              <a:buNone/>
            </a:pPr>
            <a:r>
              <a:rPr lang="en-US" altLang="ja-JP" sz="3600" dirty="0"/>
              <a:t>  &lt;p id="example2"&gt;</a:t>
            </a:r>
            <a:r>
              <a:rPr lang="ja-JP" altLang="en-US" sz="3600" dirty="0"/>
              <a:t>ここに文章</a:t>
            </a:r>
            <a:r>
              <a:rPr lang="en-US" altLang="ja-JP" sz="3600" dirty="0"/>
              <a:t>&lt;/p&gt;</a:t>
            </a:r>
            <a:endParaRPr kumimoji="1" lang="en-US" altLang="ja-JP" sz="3600" dirty="0"/>
          </a:p>
          <a:p>
            <a:pPr marL="0" indent="0">
              <a:buNone/>
            </a:pPr>
            <a:endParaRPr kumimoji="1" lang="en-US" altLang="ja-JP" sz="3600" dirty="0"/>
          </a:p>
          <a:p>
            <a:pPr marL="0" indent="0">
              <a:buNone/>
            </a:pPr>
            <a:r>
              <a:rPr lang="en-US" altLang="ja-JP" sz="3600" dirty="0" err="1">
                <a:highlight>
                  <a:srgbClr val="C0C0C0"/>
                </a:highlight>
              </a:rPr>
              <a:t>css</a:t>
            </a:r>
            <a:endParaRPr kumimoji="1" lang="en-US" altLang="ja-JP" sz="3600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US" altLang="ja-JP" sz="3600" dirty="0"/>
              <a:t>  #example2{ /*example2</a:t>
            </a:r>
            <a:r>
              <a:rPr lang="ja-JP" altLang="en-US" sz="3600" dirty="0"/>
              <a:t>に適用</a:t>
            </a:r>
            <a:r>
              <a:rPr lang="en-US" altLang="ja-JP" sz="3600" dirty="0"/>
              <a:t>*/ }</a:t>
            </a:r>
            <a:endParaRPr lang="ja-JP" altLang="en-US" sz="36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18149AC-5183-C946-96D8-16C870D8F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23693-3142-F54C-B8FE-EB71F91621D7}" type="slidenum">
              <a:rPr kumimoji="1" lang="ja-JP" altLang="en-US" smtClean="0"/>
              <a:t>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6AF4C16-E153-6D4B-9621-3482416E7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dirty="0"/>
              <a:t>セレクタについて</a:t>
            </a:r>
          </a:p>
        </p:txBody>
      </p:sp>
    </p:spTree>
    <p:extLst>
      <p:ext uri="{BB962C8B-B14F-4D97-AF65-F5344CB8AC3E}">
        <p14:creationId xmlns:p14="http://schemas.microsoft.com/office/powerpoint/2010/main" val="40706995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B97665-251A-5848-BE8C-EB3A095FE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400" dirty="0"/>
              <a:t>セレクタの種類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BE4131-5C87-8D43-BA13-1F9945F61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/>
              <a:t>複数</a:t>
            </a:r>
            <a:r>
              <a:rPr kumimoji="1" lang="ja-JP" altLang="en-US" sz="3600" dirty="0"/>
              <a:t>セレクタ</a:t>
            </a:r>
            <a:endParaRPr kumimoji="1" lang="en-US" altLang="ja-JP" sz="3600" dirty="0"/>
          </a:p>
          <a:p>
            <a:pPr marL="0" indent="0">
              <a:buNone/>
            </a:pPr>
            <a:endParaRPr lang="en-US" altLang="ja-JP" sz="3600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US" altLang="ja-JP" sz="3600" dirty="0" err="1">
                <a:highlight>
                  <a:srgbClr val="C0C0C0"/>
                </a:highlight>
              </a:rPr>
              <a:t>css</a:t>
            </a:r>
            <a:endParaRPr kumimoji="1" lang="en-US" altLang="ja-JP" sz="3600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US" altLang="ja-JP" sz="3600" dirty="0"/>
              <a:t>  h1,h2,h3{ }</a:t>
            </a:r>
          </a:p>
          <a:p>
            <a:pPr marL="0" indent="0">
              <a:buNone/>
            </a:pPr>
            <a:r>
              <a:rPr lang="en-US" altLang="ja-JP" sz="3600" dirty="0"/>
              <a:t>  .expample3,.example4{ }</a:t>
            </a:r>
            <a:endParaRPr lang="ja-JP" altLang="en-US" sz="36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18149AC-5183-C946-96D8-16C870D8F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23693-3142-F54C-B8FE-EB71F91621D7}" type="slidenum">
              <a:rPr kumimoji="1" lang="ja-JP" altLang="en-US" smtClean="0"/>
              <a:t>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6AF4C16-E153-6D4B-9621-3482416E7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dirty="0"/>
              <a:t>セレクタについて</a:t>
            </a:r>
          </a:p>
        </p:txBody>
      </p:sp>
    </p:spTree>
    <p:extLst>
      <p:ext uri="{BB962C8B-B14F-4D97-AF65-F5344CB8AC3E}">
        <p14:creationId xmlns:p14="http://schemas.microsoft.com/office/powerpoint/2010/main" val="38010676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B97665-251A-5848-BE8C-EB3A095FE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400" dirty="0"/>
              <a:t>セレクタの種類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BE4131-5C87-8D43-BA13-1F9945F61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kumimoji="1" lang="ja-JP" altLang="en-US" sz="3600" dirty="0">
                <a:latin typeface="+mn-ea"/>
              </a:rPr>
              <a:t>子孫セレクタ</a:t>
            </a:r>
            <a:endParaRPr kumimoji="1" lang="en-US" altLang="ja-JP" sz="3600" dirty="0">
              <a:latin typeface="+mn-ea"/>
            </a:endParaRPr>
          </a:p>
          <a:p>
            <a:pPr marL="0" indent="0">
              <a:buNone/>
            </a:pPr>
            <a:r>
              <a:rPr lang="en-US" altLang="ja-JP" sz="3600" dirty="0">
                <a:latin typeface="+mn-ea"/>
              </a:rPr>
              <a:t>p</a:t>
            </a:r>
            <a:r>
              <a:rPr lang="ja-JP" altLang="en-US" sz="3600" dirty="0">
                <a:latin typeface="+mn-ea"/>
              </a:rPr>
              <a:t>タグの中の</a:t>
            </a:r>
            <a:r>
              <a:rPr lang="en-US" altLang="ja-JP" sz="3600" dirty="0">
                <a:latin typeface="+mn-ea"/>
              </a:rPr>
              <a:t>example5</a:t>
            </a:r>
            <a:r>
              <a:rPr lang="ja-JP" altLang="en-US" sz="3600" dirty="0">
                <a:latin typeface="+mn-ea"/>
              </a:rPr>
              <a:t>タグのみに適用される．</a:t>
            </a:r>
            <a:endParaRPr lang="en-US" altLang="ja-JP" sz="3600" dirty="0">
              <a:latin typeface="+mn-ea"/>
            </a:endParaRPr>
          </a:p>
          <a:p>
            <a:pPr marL="0" indent="0">
              <a:buNone/>
            </a:pPr>
            <a:endParaRPr lang="en-US" altLang="ja-JP" sz="3600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US" altLang="ja-JP" sz="3600" dirty="0">
                <a:highlight>
                  <a:srgbClr val="C0C0C0"/>
                </a:highlight>
              </a:rPr>
              <a:t>html</a:t>
            </a:r>
          </a:p>
          <a:p>
            <a:pPr marL="0" indent="0">
              <a:buNone/>
            </a:pPr>
            <a:r>
              <a:rPr lang="en-US" altLang="ja-JP" sz="3600" dirty="0"/>
              <a:t>  &lt;p&gt;&lt;example5&gt;</a:t>
            </a:r>
            <a:r>
              <a:rPr lang="ja-JP" altLang="en-US" sz="3600" dirty="0"/>
              <a:t>適用される</a:t>
            </a:r>
            <a:r>
              <a:rPr lang="en-US" altLang="ja-JP" sz="3600" dirty="0"/>
              <a:t>&lt;/example5&gt;&lt;/p&gt;</a:t>
            </a:r>
          </a:p>
          <a:p>
            <a:pPr marL="0" indent="0">
              <a:buNone/>
            </a:pPr>
            <a:r>
              <a:rPr lang="en-US" altLang="ja-JP" sz="3600" dirty="0"/>
              <a:t>  &lt;example5&gt;</a:t>
            </a:r>
            <a:r>
              <a:rPr lang="ja-JP" altLang="en-US" sz="3600" dirty="0"/>
              <a:t>適用されない</a:t>
            </a:r>
            <a:r>
              <a:rPr lang="en-US" altLang="ja-JP" sz="3600" dirty="0"/>
              <a:t>&lt;/example5&gt;</a:t>
            </a:r>
          </a:p>
          <a:p>
            <a:pPr marL="0" indent="0">
              <a:buNone/>
            </a:pPr>
            <a:endParaRPr lang="en-US" altLang="ja-JP" sz="3600" dirty="0"/>
          </a:p>
          <a:p>
            <a:pPr marL="0" indent="0">
              <a:buNone/>
            </a:pPr>
            <a:r>
              <a:rPr lang="en-US" altLang="ja-JP" sz="3600" dirty="0" err="1">
                <a:highlight>
                  <a:srgbClr val="C0C0C0"/>
                </a:highlight>
              </a:rPr>
              <a:t>css</a:t>
            </a:r>
            <a:endParaRPr kumimoji="1" lang="en-US" altLang="ja-JP" sz="3600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US" altLang="ja-JP" sz="3600" dirty="0"/>
              <a:t>  p example5 { }</a:t>
            </a:r>
            <a:endParaRPr lang="ja-JP" altLang="en-US" sz="36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18149AC-5183-C946-96D8-16C870D8F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23693-3142-F54C-B8FE-EB71F91621D7}" type="slidenum">
              <a:rPr kumimoji="1" lang="ja-JP" altLang="en-US" smtClean="0"/>
              <a:t>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6AF4C16-E153-6D4B-9621-3482416E7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dirty="0"/>
              <a:t>セレクタについて</a:t>
            </a:r>
          </a:p>
        </p:txBody>
      </p:sp>
    </p:spTree>
    <p:extLst>
      <p:ext uri="{BB962C8B-B14F-4D97-AF65-F5344CB8AC3E}">
        <p14:creationId xmlns:p14="http://schemas.microsoft.com/office/powerpoint/2010/main" val="204703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B97665-251A-5848-BE8C-EB3A095FE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400" dirty="0"/>
              <a:t>セレクタの種類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BE4131-5C87-8D43-BA13-1F9945F61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kumimoji="1" lang="ja-JP" altLang="en-US" sz="3600" dirty="0">
                <a:latin typeface="+mn-ea"/>
              </a:rPr>
              <a:t>子セレクタ</a:t>
            </a:r>
            <a:endParaRPr kumimoji="1" lang="en-US" altLang="ja-JP" sz="3600" dirty="0">
              <a:latin typeface="+mn-ea"/>
            </a:endParaRPr>
          </a:p>
          <a:p>
            <a:pPr marL="0" indent="0">
              <a:buNone/>
            </a:pPr>
            <a:r>
              <a:rPr lang="en-US" altLang="ja-JP" sz="3600" dirty="0">
                <a:latin typeface="+mn-ea"/>
              </a:rPr>
              <a:t>p</a:t>
            </a:r>
            <a:r>
              <a:rPr lang="ja-JP" altLang="en-US" sz="3600" dirty="0">
                <a:latin typeface="+mn-ea"/>
              </a:rPr>
              <a:t>タグ直下の</a:t>
            </a:r>
            <a:r>
              <a:rPr lang="en-US" altLang="ja-JP" sz="3600" dirty="0">
                <a:latin typeface="+mn-ea"/>
              </a:rPr>
              <a:t>example6</a:t>
            </a:r>
            <a:r>
              <a:rPr lang="ja-JP" altLang="en-US" sz="3600" dirty="0">
                <a:latin typeface="+mn-ea"/>
              </a:rPr>
              <a:t>タグのみに適用される．</a:t>
            </a:r>
            <a:endParaRPr lang="en-US" altLang="ja-JP" sz="3600" dirty="0">
              <a:latin typeface="+mn-ea"/>
            </a:endParaRPr>
          </a:p>
          <a:p>
            <a:pPr marL="0" indent="0">
              <a:buNone/>
            </a:pPr>
            <a:endParaRPr lang="en-US" altLang="ja-JP" sz="3600" dirty="0">
              <a:latin typeface="+mn-ea"/>
            </a:endParaRPr>
          </a:p>
          <a:p>
            <a:pPr marL="0" indent="0">
              <a:buNone/>
            </a:pPr>
            <a:r>
              <a:rPr lang="en-US" altLang="ja-JP" sz="3600" dirty="0">
                <a:highlight>
                  <a:srgbClr val="C0C0C0"/>
                </a:highlight>
              </a:rPr>
              <a:t>html</a:t>
            </a:r>
          </a:p>
          <a:p>
            <a:pPr marL="0" indent="0">
              <a:buNone/>
            </a:pPr>
            <a:r>
              <a:rPr lang="en-US" altLang="ja-JP" sz="3600" dirty="0"/>
              <a:t>  &lt;p&gt;&lt;example6&gt;</a:t>
            </a:r>
            <a:r>
              <a:rPr lang="ja-JP" altLang="en-US" sz="3600" dirty="0"/>
              <a:t>適用される</a:t>
            </a:r>
            <a:r>
              <a:rPr lang="en-US" altLang="ja-JP" sz="3600" dirty="0"/>
              <a:t>&lt;/example6&gt;&lt;/p&gt;</a:t>
            </a:r>
          </a:p>
          <a:p>
            <a:pPr marL="0" indent="0">
              <a:buNone/>
            </a:pPr>
            <a:r>
              <a:rPr lang="en-US" altLang="ja-JP" sz="3600" dirty="0"/>
              <a:t>  &lt;p&gt;&lt;a&gt;&lt;example6&gt;</a:t>
            </a:r>
            <a:r>
              <a:rPr lang="ja-JP" altLang="en-US" sz="3600" dirty="0"/>
              <a:t>適用されない</a:t>
            </a:r>
            <a:r>
              <a:rPr lang="en-US" altLang="ja-JP" sz="3600" dirty="0"/>
              <a:t>&lt;/example6&gt;&lt;/a&gt;&lt;/p&gt;</a:t>
            </a:r>
          </a:p>
          <a:p>
            <a:pPr marL="0" indent="0">
              <a:buNone/>
            </a:pPr>
            <a:endParaRPr lang="en-US" altLang="ja-JP" sz="3600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US" altLang="ja-JP" sz="3600" dirty="0" err="1">
                <a:highlight>
                  <a:srgbClr val="C0C0C0"/>
                </a:highlight>
              </a:rPr>
              <a:t>css</a:t>
            </a:r>
            <a:endParaRPr kumimoji="1" lang="en-US" altLang="ja-JP" sz="3600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US" altLang="ja-JP" sz="3600" dirty="0"/>
              <a:t>  p &gt; example6 { }</a:t>
            </a:r>
            <a:endParaRPr lang="ja-JP" altLang="en-US" sz="36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18149AC-5183-C946-96D8-16C870D8F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23693-3142-F54C-B8FE-EB71F91621D7}" type="slidenum">
              <a:rPr kumimoji="1" lang="ja-JP" altLang="en-US" smtClean="0"/>
              <a:t>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6AF4C16-E153-6D4B-9621-3482416E7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dirty="0"/>
              <a:t>セレクタについて</a:t>
            </a:r>
          </a:p>
        </p:txBody>
      </p:sp>
    </p:spTree>
    <p:extLst>
      <p:ext uri="{BB962C8B-B14F-4D97-AF65-F5344CB8AC3E}">
        <p14:creationId xmlns:p14="http://schemas.microsoft.com/office/powerpoint/2010/main" val="16291072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069A9F-F8D9-934B-9278-70A68865E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4400" dirty="0">
                <a:latin typeface="+mj-ea"/>
              </a:rPr>
              <a:t>クラスセレクタと</a:t>
            </a:r>
            <a:r>
              <a:rPr lang="en-US" altLang="ja-JP" sz="4400" dirty="0">
                <a:latin typeface="+mj-ea"/>
              </a:rPr>
              <a:t>id</a:t>
            </a:r>
            <a:r>
              <a:rPr lang="ja-JP" altLang="en-US" sz="4400" dirty="0">
                <a:latin typeface="+mj-ea"/>
              </a:rPr>
              <a:t>セレクタ</a:t>
            </a:r>
            <a:endParaRPr kumimoji="1" lang="ja-JP" altLang="en-US" sz="4400" dirty="0">
              <a:latin typeface="+mj-ea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9B510B4-D06C-754C-A694-3530A12A80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600" dirty="0">
                <a:latin typeface="+mn-ea"/>
              </a:rPr>
              <a:t>ぱっと使った感じだとクラスセレクタと</a:t>
            </a:r>
            <a:r>
              <a:rPr lang="en-US" altLang="ja-JP" sz="3600" dirty="0">
                <a:latin typeface="+mn-ea"/>
              </a:rPr>
              <a:t>id</a:t>
            </a:r>
            <a:r>
              <a:rPr lang="ja-JP" altLang="en-US" sz="3600" dirty="0">
                <a:latin typeface="+mn-ea"/>
              </a:rPr>
              <a:t>セレクタは違いがないように感じるが，</a:t>
            </a:r>
            <a:r>
              <a:rPr lang="en-US" altLang="ja-JP" sz="3600" dirty="0">
                <a:latin typeface="+mn-ea"/>
              </a:rPr>
              <a:t>id</a:t>
            </a:r>
            <a:r>
              <a:rPr lang="ja-JP" altLang="en-US" sz="3600" dirty="0">
                <a:latin typeface="+mn-ea"/>
              </a:rPr>
              <a:t>属性は「スタイルを適用するため」だけに使われるわけではないので</a:t>
            </a:r>
            <a:r>
              <a:rPr lang="en-US" altLang="ja-JP" sz="3600" dirty="0">
                <a:latin typeface="+mn-ea"/>
              </a:rPr>
              <a:t>2</a:t>
            </a:r>
            <a:r>
              <a:rPr lang="ja-JP" altLang="en-US" sz="3600" dirty="0">
                <a:latin typeface="+mn-ea"/>
              </a:rPr>
              <a:t>回使うのは</a:t>
            </a:r>
            <a:r>
              <a:rPr lang="en-US" altLang="ja-JP" sz="3600" dirty="0">
                <a:latin typeface="+mn-ea"/>
              </a:rPr>
              <a:t>NG</a:t>
            </a:r>
            <a:r>
              <a:rPr lang="ja-JP" altLang="en-US" sz="3600" dirty="0">
                <a:latin typeface="+mn-ea"/>
              </a:rPr>
              <a:t>．</a:t>
            </a:r>
            <a:endParaRPr kumimoji="1" lang="ja-JP" altLang="en-US" sz="3600" dirty="0">
              <a:latin typeface="+mn-ea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2CB3A51-3B9C-634D-A928-74E991FE7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23693-3142-F54C-B8FE-EB71F91621D7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38588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EFFE3F-7983-C94B-B3F4-0A3597F14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4400" dirty="0">
                <a:latin typeface="+mj-ea"/>
              </a:rPr>
              <a:t>セレクタ使用の例</a:t>
            </a:r>
            <a:endParaRPr kumimoji="1" lang="ja-JP" altLang="en-US" sz="4400" dirty="0">
              <a:latin typeface="+mj-ea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3D46C32-85E1-E045-A46F-B6DC234C4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23693-3142-F54C-B8FE-EB71F91621D7}" type="slidenum">
              <a:rPr kumimoji="1" lang="ja-JP" altLang="en-US" smtClean="0"/>
              <a:t>29</a:t>
            </a:fld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EFAA1C5-5280-3644-A4D3-83712813E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186" y="1819274"/>
            <a:ext cx="6798214" cy="4332109"/>
          </a:xfrm>
          <a:prstGeom prst="rect">
            <a:avLst/>
          </a:prstGeom>
        </p:spPr>
      </p:pic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F660E39-91A9-434B-89E7-39474302E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セレクタについて</a:t>
            </a:r>
          </a:p>
        </p:txBody>
      </p:sp>
    </p:spTree>
    <p:extLst>
      <p:ext uri="{BB962C8B-B14F-4D97-AF65-F5344CB8AC3E}">
        <p14:creationId xmlns:p14="http://schemas.microsoft.com/office/powerpoint/2010/main" val="19814163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EFFE3F-7983-C94B-B3F4-0A3597F14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4400" dirty="0">
                <a:latin typeface="+mj-ea"/>
              </a:rPr>
              <a:t>セレクタ使用の例</a:t>
            </a:r>
            <a:endParaRPr kumimoji="1" lang="ja-JP" altLang="en-US" sz="4400" dirty="0">
              <a:latin typeface="+mj-ea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3D46C32-85E1-E045-A46F-B6DC234C4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23693-3142-F54C-B8FE-EB71F91621D7}" type="slidenum">
              <a:rPr kumimoji="1" lang="ja-JP" altLang="en-US" smtClean="0"/>
              <a:t>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F660E39-91A9-434B-89E7-39474302E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セレクタについて</a:t>
            </a:r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2482F33C-DF0A-E949-A521-793CFA9DE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3600" dirty="0"/>
              <a:t>こんな感じになる．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AADC472-5655-454D-849D-BD455E586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2296" y="1447876"/>
            <a:ext cx="3563741" cy="480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786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4E69BE-C51D-4A7E-B81C-B1F9804862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課題</a:t>
            </a:r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5B6C00D-BBEA-4773-B70E-0BC7C41C82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28070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B7B94C-D2B9-5140-81C8-E85A93C81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400" dirty="0"/>
              <a:t>課題</a:t>
            </a:r>
            <a:r>
              <a:rPr kumimoji="1" lang="en-US" altLang="ja-JP" sz="4400" dirty="0"/>
              <a:t>(</a:t>
            </a:r>
            <a:r>
              <a:rPr lang="ja-JP" altLang="en-US" sz="4400" dirty="0"/>
              <a:t>要</a:t>
            </a:r>
            <a:r>
              <a:rPr kumimoji="1" lang="ja-JP" altLang="en-US" sz="4400" dirty="0"/>
              <a:t>提出</a:t>
            </a:r>
            <a:r>
              <a:rPr kumimoji="1" lang="en-US" altLang="ja-JP" sz="4400" dirty="0"/>
              <a:t>)</a:t>
            </a:r>
            <a:endParaRPr kumimoji="1" lang="ja-JP" altLang="en-US" sz="44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5BE06E-64DF-7340-9689-279067D00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5068628" cy="4453467"/>
          </a:xfrm>
        </p:spPr>
        <p:txBody>
          <a:bodyPr>
            <a:normAutofit fontScale="70000" lnSpcReduction="20000"/>
          </a:bodyPr>
          <a:lstStyle/>
          <a:p>
            <a:r>
              <a:rPr kumimoji="1" lang="ja-JP" altLang="en-US" sz="3000" dirty="0">
                <a:solidFill>
                  <a:schemeClr val="tx1"/>
                </a:solidFill>
              </a:rPr>
              <a:t>前回同様次のようなことを提出してもらう．</a:t>
            </a:r>
            <a:endParaRPr kumimoji="1" lang="en-US" altLang="ja-JP" sz="3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ja-JP" altLang="en-US" sz="3200" dirty="0"/>
              <a:t>　　・「スマホアプリ</a:t>
            </a:r>
            <a:r>
              <a:rPr lang="en-US" altLang="ja-JP" sz="3200" dirty="0"/>
              <a:t>PBL</a:t>
            </a:r>
            <a:r>
              <a:rPr lang="ja-JP" altLang="en-US" sz="3200" dirty="0"/>
              <a:t>日報」</a:t>
            </a:r>
          </a:p>
          <a:p>
            <a:pPr marL="0" indent="0">
              <a:buNone/>
            </a:pPr>
            <a:r>
              <a:rPr lang="ja-JP" altLang="en-US" sz="3200" dirty="0"/>
              <a:t>　　・日付</a:t>
            </a:r>
          </a:p>
          <a:p>
            <a:pPr marL="0" indent="0">
              <a:buNone/>
            </a:pPr>
            <a:r>
              <a:rPr lang="ja-JP" altLang="en-US" sz="3200" dirty="0"/>
              <a:t>　　・学年、番号、氏名</a:t>
            </a:r>
          </a:p>
          <a:p>
            <a:pPr marL="0" indent="0">
              <a:buNone/>
            </a:pPr>
            <a:r>
              <a:rPr lang="ja-JP" altLang="en-US" sz="3200" dirty="0"/>
              <a:t>　　・グループメンバー</a:t>
            </a:r>
          </a:p>
          <a:p>
            <a:pPr marL="0" indent="0">
              <a:buNone/>
            </a:pPr>
            <a:r>
              <a:rPr lang="ja-JP" altLang="en-US" sz="3200" dirty="0"/>
              <a:t>　　・グループテーマ（アプリ名など）</a:t>
            </a:r>
          </a:p>
          <a:p>
            <a:pPr marL="0" indent="0">
              <a:buNone/>
            </a:pPr>
            <a:r>
              <a:rPr lang="ja-JP" altLang="en-US" sz="3200" dirty="0"/>
              <a:t>　　・本日の内容</a:t>
            </a:r>
          </a:p>
          <a:p>
            <a:pPr marL="0" indent="0">
              <a:buNone/>
            </a:pPr>
            <a:r>
              <a:rPr lang="ja-JP" altLang="en-US" sz="3200" dirty="0"/>
              <a:t>　　　－やったこと</a:t>
            </a:r>
          </a:p>
          <a:p>
            <a:pPr marL="0" indent="0">
              <a:buNone/>
            </a:pPr>
            <a:r>
              <a:rPr lang="ja-JP" altLang="en-US" sz="3200" dirty="0"/>
              <a:t>　　　－決まったこと、結果</a:t>
            </a:r>
          </a:p>
          <a:p>
            <a:pPr marL="0" indent="0">
              <a:buNone/>
            </a:pPr>
            <a:r>
              <a:rPr lang="ja-JP" altLang="en-US" sz="3200" dirty="0"/>
              <a:t>　　・今後の予定</a:t>
            </a:r>
            <a:endParaRPr lang="en-US" altLang="ja-JP" sz="3200" dirty="0"/>
          </a:p>
          <a:p>
            <a:pPr marL="0" indent="0">
              <a:buNone/>
            </a:pPr>
            <a:endParaRPr lang="ja-JP" altLang="en-US" sz="3200" dirty="0"/>
          </a:p>
          <a:p>
            <a:endParaRPr kumimoji="1" lang="ja-JP" altLang="en-US" sz="3000" dirty="0">
              <a:solidFill>
                <a:schemeClr val="tx1"/>
              </a:solidFill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53CE0CE-5851-D446-999B-002D3BC61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23693-3142-F54C-B8FE-EB71F91621D7}" type="slidenum">
              <a:rPr kumimoji="1" lang="ja-JP" altLang="en-US" smtClean="0"/>
              <a:t>32</a:t>
            </a:fld>
            <a:endParaRPr kumimoji="1" lang="ja-JP" altLang="en-US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8C7982B6-3561-4A96-94AF-4B4C0F22C735}"/>
              </a:ext>
            </a:extLst>
          </p:cNvPr>
          <p:cNvSpPr txBox="1">
            <a:spLocks/>
          </p:cNvSpPr>
          <p:nvPr/>
        </p:nvSpPr>
        <p:spPr>
          <a:xfrm>
            <a:off x="6713150" y="1845732"/>
            <a:ext cx="4442530" cy="445346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kumimoji="1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800" dirty="0">
                <a:solidFill>
                  <a:schemeClr val="tx1"/>
                </a:solidFill>
              </a:rPr>
              <a:t>ファイルは</a:t>
            </a:r>
            <a:endParaRPr lang="en-US" altLang="ja-JP" sz="1800" dirty="0">
              <a:solidFill>
                <a:schemeClr val="tx1"/>
              </a:solidFill>
            </a:endParaRPr>
          </a:p>
          <a:p>
            <a:r>
              <a:rPr lang="ja-JP" altLang="en-US" sz="1800" dirty="0">
                <a:solidFill>
                  <a:schemeClr val="tx1"/>
                </a:solidFill>
              </a:rPr>
              <a:t>「</a:t>
            </a:r>
            <a:r>
              <a:rPr lang="en-US" altLang="ja-JP" sz="1800" dirty="0">
                <a:solidFill>
                  <a:schemeClr val="tx1"/>
                </a:solidFill>
              </a:rPr>
              <a:t>20193110XX_PBL_02.pdf</a:t>
            </a:r>
            <a:r>
              <a:rPr lang="ja-JP" altLang="en-US" sz="1800" dirty="0">
                <a:solidFill>
                  <a:schemeClr val="tx1"/>
                </a:solidFill>
              </a:rPr>
              <a:t>」</a:t>
            </a:r>
            <a:endParaRPr lang="en-US" altLang="ja-JP" sz="1800" dirty="0">
              <a:solidFill>
                <a:schemeClr val="tx1"/>
              </a:solidFill>
            </a:endParaRPr>
          </a:p>
          <a:p>
            <a:r>
              <a:rPr lang="ja-JP" altLang="en-US" sz="1800" dirty="0">
                <a:solidFill>
                  <a:schemeClr val="tx1"/>
                </a:solidFill>
              </a:rPr>
              <a:t>でよろしくお願いします．</a:t>
            </a:r>
            <a:endParaRPr lang="en-US" altLang="ja-JP" sz="1800" dirty="0">
              <a:solidFill>
                <a:schemeClr val="tx1"/>
              </a:solidFill>
            </a:endParaRPr>
          </a:p>
          <a:p>
            <a:r>
              <a:rPr lang="en-US" altLang="ja-JP" sz="1800" dirty="0">
                <a:solidFill>
                  <a:schemeClr val="tx1"/>
                </a:solidFill>
              </a:rPr>
              <a:t>XX</a:t>
            </a:r>
            <a:r>
              <a:rPr lang="ja-JP" altLang="en-US" sz="1800">
                <a:solidFill>
                  <a:schemeClr val="tx1"/>
                </a:solidFill>
              </a:rPr>
              <a:t>には自分の番号を</a:t>
            </a:r>
            <a:endParaRPr lang="en-US" altLang="ja-JP" sz="1800">
              <a:solidFill>
                <a:schemeClr val="tx1"/>
              </a:solidFill>
            </a:endParaRPr>
          </a:p>
          <a:p>
            <a:endParaRPr lang="en-US" altLang="ja-JP" sz="1800" dirty="0">
              <a:solidFill>
                <a:schemeClr val="tx1"/>
              </a:solidFill>
            </a:endParaRPr>
          </a:p>
          <a:p>
            <a:r>
              <a:rPr lang="ja-JP" altLang="en-US" sz="1800" b="1" dirty="0"/>
              <a:t>リーダーがまとめてメールしてください</a:t>
            </a:r>
            <a:endParaRPr lang="ja-JP" alt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1450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B7B94C-D2B9-5140-81C8-E85A93C81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400" dirty="0"/>
              <a:t>課題</a:t>
            </a:r>
            <a:r>
              <a:rPr kumimoji="1" lang="en-US" altLang="ja-JP" sz="4400" dirty="0"/>
              <a:t>(</a:t>
            </a:r>
            <a:r>
              <a:rPr kumimoji="1" lang="ja-JP" altLang="en-US" sz="4400" dirty="0"/>
              <a:t>提出不要</a:t>
            </a:r>
            <a:r>
              <a:rPr kumimoji="1" lang="en-US" altLang="ja-JP" sz="4400" dirty="0"/>
              <a:t>)</a:t>
            </a:r>
            <a:endParaRPr kumimoji="1" lang="ja-JP" altLang="en-US" sz="44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5BE06E-64DF-7340-9689-279067D00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>
                <a:latin typeface="+mn-ea"/>
              </a:rPr>
              <a:t>テストページを作る</a:t>
            </a:r>
            <a:endParaRPr kumimoji="1" lang="en-US" altLang="ja-JP" sz="2800" dirty="0">
              <a:latin typeface="+mn-ea"/>
            </a:endParaRPr>
          </a:p>
          <a:p>
            <a:pPr marL="400050" lvl="1" indent="0">
              <a:buNone/>
            </a:pPr>
            <a:r>
              <a:rPr lang="en-US" altLang="ja-JP" sz="2600" dirty="0" err="1">
                <a:latin typeface="+mn-ea"/>
              </a:rPr>
              <a:t>index.html</a:t>
            </a:r>
            <a:r>
              <a:rPr lang="ja-JP" altLang="en-US" sz="2600" dirty="0">
                <a:latin typeface="+mn-ea"/>
              </a:rPr>
              <a:t>を編集して</a:t>
            </a:r>
            <a:endParaRPr lang="en-US" altLang="ja-JP" sz="2600" dirty="0">
              <a:latin typeface="+mn-ea"/>
            </a:endParaRPr>
          </a:p>
          <a:p>
            <a:pPr lvl="1">
              <a:buFont typeface="Wingdings" pitchFamily="2" charset="2"/>
              <a:buChar char="l"/>
            </a:pPr>
            <a:r>
              <a:rPr lang="en-US" altLang="ja-JP" sz="2600" dirty="0">
                <a:latin typeface="+mn-ea"/>
              </a:rPr>
              <a:t>t</a:t>
            </a:r>
            <a:r>
              <a:rPr kumimoji="1" lang="en-US" altLang="ja-JP" sz="2600" dirty="0">
                <a:latin typeface="+mn-ea"/>
              </a:rPr>
              <a:t>able</a:t>
            </a:r>
          </a:p>
          <a:p>
            <a:pPr lvl="1">
              <a:buFont typeface="Wingdings" pitchFamily="2" charset="2"/>
              <a:buChar char="l"/>
            </a:pPr>
            <a:r>
              <a:rPr lang="en-US" altLang="ja-JP" sz="2600" dirty="0" err="1">
                <a:latin typeface="+mn-ea"/>
              </a:rPr>
              <a:t>img</a:t>
            </a:r>
            <a:endParaRPr lang="en-US" altLang="ja-JP" sz="2600" dirty="0">
              <a:latin typeface="+mn-ea"/>
            </a:endParaRPr>
          </a:p>
          <a:p>
            <a:pPr lvl="1">
              <a:buFont typeface="Wingdings" pitchFamily="2" charset="2"/>
              <a:buChar char="l"/>
            </a:pPr>
            <a:r>
              <a:rPr lang="en-US" altLang="ja-JP" sz="2600" dirty="0">
                <a:latin typeface="+mn-ea"/>
              </a:rPr>
              <a:t>a</a:t>
            </a:r>
            <a:endParaRPr kumimoji="1" lang="en-US" altLang="ja-JP" sz="2600" dirty="0">
              <a:latin typeface="+mn-ea"/>
            </a:endParaRPr>
          </a:p>
          <a:p>
            <a:pPr lvl="1">
              <a:buFont typeface="Wingdings" pitchFamily="2" charset="2"/>
              <a:buChar char="l"/>
            </a:pPr>
            <a:r>
              <a:rPr lang="en-US" altLang="ja-JP" sz="2600" dirty="0" err="1">
                <a:latin typeface="+mn-ea"/>
              </a:rPr>
              <a:t>ul</a:t>
            </a:r>
            <a:endParaRPr lang="en-US" altLang="ja-JP" sz="2600" dirty="0">
              <a:latin typeface="+mn-ea"/>
            </a:endParaRPr>
          </a:p>
          <a:p>
            <a:pPr lvl="1">
              <a:buFont typeface="Wingdings" pitchFamily="2" charset="2"/>
              <a:buChar char="l"/>
            </a:pPr>
            <a:r>
              <a:rPr lang="en-US" altLang="ja-JP" sz="2600" dirty="0">
                <a:latin typeface="+mn-ea"/>
              </a:rPr>
              <a:t>l</a:t>
            </a:r>
            <a:r>
              <a:rPr kumimoji="1" lang="en-US" altLang="ja-JP" sz="2600" dirty="0">
                <a:latin typeface="+mn-ea"/>
              </a:rPr>
              <a:t>i</a:t>
            </a:r>
          </a:p>
          <a:p>
            <a:pPr marL="457200" lvl="1" indent="0">
              <a:buNone/>
            </a:pPr>
            <a:r>
              <a:rPr lang="ja-JP" altLang="en-US" sz="2600" dirty="0">
                <a:latin typeface="+mn-ea"/>
              </a:rPr>
              <a:t>を使用し何らかのページを作る．</a:t>
            </a:r>
            <a:endParaRPr lang="en-US" altLang="ja-JP" sz="2600" dirty="0">
              <a:latin typeface="+mn-ea"/>
            </a:endParaRPr>
          </a:p>
          <a:p>
            <a:pPr marL="457200" lvl="1" indent="0">
              <a:buNone/>
            </a:pPr>
            <a:r>
              <a:rPr lang="en-US" altLang="ja-JP" sz="2600" dirty="0">
                <a:latin typeface="+mn-ea"/>
              </a:rPr>
              <a:t>a</a:t>
            </a:r>
            <a:r>
              <a:rPr kumimoji="1" lang="ja-JP" altLang="en-US" sz="2600" dirty="0">
                <a:latin typeface="+mn-ea"/>
              </a:rPr>
              <a:t>タグのリンク先は何でも良い．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53CE0CE-5851-D446-999B-002D3BC61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23693-3142-F54C-B8FE-EB71F91621D7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56075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B7B94C-D2B9-5140-81C8-E85A93C81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400" dirty="0"/>
              <a:t>課題</a:t>
            </a:r>
            <a:r>
              <a:rPr kumimoji="1" lang="en-US" altLang="ja-JP" sz="4400" dirty="0"/>
              <a:t>(</a:t>
            </a:r>
            <a:r>
              <a:rPr kumimoji="1" lang="ja-JP" altLang="en-US" sz="4400" dirty="0"/>
              <a:t>提出不要</a:t>
            </a:r>
            <a:r>
              <a:rPr kumimoji="1" lang="en-US" altLang="ja-JP" sz="4400" dirty="0"/>
              <a:t>)</a:t>
            </a:r>
            <a:endParaRPr kumimoji="1" lang="ja-JP" altLang="en-US" sz="44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A5BE06E-64DF-7340-9689-279067D00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>
                <a:latin typeface="+mn-ea"/>
              </a:rPr>
              <a:t>テストページにスタイルを適用する</a:t>
            </a:r>
            <a:r>
              <a:rPr lang="en-US" altLang="ja-JP" sz="2800" dirty="0">
                <a:latin typeface="+mn-ea"/>
              </a:rPr>
              <a:t>(</a:t>
            </a:r>
            <a:r>
              <a:rPr lang="en-US" altLang="ja-JP" sz="2600" dirty="0" err="1">
                <a:latin typeface="+mn-ea"/>
              </a:rPr>
              <a:t>css</a:t>
            </a:r>
            <a:r>
              <a:rPr lang="ja-JP" altLang="en-US" sz="2600" dirty="0">
                <a:latin typeface="+mn-ea"/>
              </a:rPr>
              <a:t>ファイルを編集する</a:t>
            </a:r>
            <a:r>
              <a:rPr lang="en-US" altLang="ja-JP" sz="2600" dirty="0">
                <a:latin typeface="+mn-ea"/>
              </a:rPr>
              <a:t>)</a:t>
            </a:r>
          </a:p>
          <a:p>
            <a:pPr lvl="1">
              <a:buFont typeface="Wingdings" pitchFamily="2" charset="2"/>
              <a:buChar char="l"/>
            </a:pPr>
            <a:r>
              <a:rPr lang="ja-JP" altLang="en-US" sz="2600" dirty="0">
                <a:latin typeface="+mn-ea"/>
              </a:rPr>
              <a:t>表に枠・背景をつけ，</a:t>
            </a:r>
            <a:r>
              <a:rPr lang="en-US" altLang="ja-JP" sz="2600" dirty="0">
                <a:latin typeface="+mn-ea"/>
              </a:rPr>
              <a:t>1</a:t>
            </a:r>
            <a:r>
              <a:rPr lang="ja-JP" altLang="en-US" sz="2600" dirty="0">
                <a:latin typeface="+mn-ea"/>
              </a:rPr>
              <a:t>行目の文字フォントを変える</a:t>
            </a:r>
            <a:endParaRPr lang="en-US" altLang="ja-JP" sz="2600" dirty="0">
              <a:latin typeface="+mn-ea"/>
            </a:endParaRPr>
          </a:p>
          <a:p>
            <a:pPr lvl="1">
              <a:buFont typeface="Wingdings" pitchFamily="2" charset="2"/>
              <a:buChar char="l"/>
            </a:pPr>
            <a:r>
              <a:rPr lang="ja-JP" altLang="en-US" sz="2600" dirty="0">
                <a:latin typeface="+mn-ea"/>
              </a:rPr>
              <a:t>画像に枠をつける</a:t>
            </a:r>
            <a:endParaRPr lang="en-US" altLang="ja-JP" sz="2600" dirty="0">
              <a:latin typeface="+mn-ea"/>
            </a:endParaRPr>
          </a:p>
          <a:p>
            <a:pPr lvl="1">
              <a:buFont typeface="Wingdings" pitchFamily="2" charset="2"/>
              <a:buChar char="l"/>
            </a:pPr>
            <a:r>
              <a:rPr lang="ja-JP" altLang="en-US" sz="2600" dirty="0">
                <a:latin typeface="+mn-ea"/>
              </a:rPr>
              <a:t>リンクがついた文字の大きさを変える</a:t>
            </a:r>
            <a:endParaRPr kumimoji="1" lang="en-US" altLang="ja-JP" sz="2800" dirty="0">
              <a:latin typeface="+mn-ea"/>
            </a:endParaRPr>
          </a:p>
          <a:p>
            <a:r>
              <a:rPr kumimoji="1" lang="en-US" altLang="ja-JP" sz="2800" dirty="0">
                <a:latin typeface="+mn-ea"/>
              </a:rPr>
              <a:t>JavaScript</a:t>
            </a:r>
            <a:r>
              <a:rPr kumimoji="1" lang="ja-JP" altLang="en-US" sz="2800" dirty="0">
                <a:latin typeface="+mn-ea"/>
              </a:rPr>
              <a:t>を使う</a:t>
            </a:r>
            <a:endParaRPr kumimoji="1" lang="en-US" altLang="ja-JP" sz="2800" dirty="0">
              <a:latin typeface="+mn-ea"/>
            </a:endParaRPr>
          </a:p>
          <a:p>
            <a:pPr marL="400050" lvl="1" indent="0">
              <a:buNone/>
            </a:pPr>
            <a:r>
              <a:rPr lang="ja-JP" altLang="en-US" sz="2600" dirty="0">
                <a:latin typeface="+mn-ea"/>
              </a:rPr>
              <a:t>足し算の簡単な計算機を作成</a:t>
            </a:r>
            <a:endParaRPr lang="en-US" altLang="ja-JP" sz="2600" dirty="0">
              <a:latin typeface="+mn-ea"/>
            </a:endParaRPr>
          </a:p>
          <a:p>
            <a:pPr marL="400050" lvl="1" indent="0">
              <a:buNone/>
            </a:pPr>
            <a:r>
              <a:rPr kumimoji="1" lang="ja-JP" altLang="en-US" sz="2600" dirty="0">
                <a:latin typeface="+mn-ea"/>
              </a:rPr>
              <a:t>参考</a:t>
            </a:r>
            <a:r>
              <a:rPr lang="en-US" altLang="ja-JP" sz="2600" dirty="0">
                <a:latin typeface="+mn-ea"/>
              </a:rPr>
              <a:t> : </a:t>
            </a:r>
            <a:r>
              <a:rPr lang="en-US" altLang="ja-JP" sz="2600" dirty="0">
                <a:solidFill>
                  <a:srgbClr val="00B0F0"/>
                </a:solidFill>
              </a:rPr>
              <a:t>http://</a:t>
            </a:r>
            <a:r>
              <a:rPr lang="en-US" altLang="ja-JP" sz="2600" dirty="0" err="1">
                <a:solidFill>
                  <a:srgbClr val="00B0F0"/>
                </a:solidFill>
              </a:rPr>
              <a:t>js.k-sakabe.com</a:t>
            </a:r>
            <a:r>
              <a:rPr lang="en-US" altLang="ja-JP" sz="2600" dirty="0">
                <a:solidFill>
                  <a:srgbClr val="00B0F0"/>
                </a:solidFill>
              </a:rPr>
              <a:t>/</a:t>
            </a:r>
            <a:r>
              <a:rPr lang="en-US" altLang="ja-JP" sz="2600" dirty="0" err="1">
                <a:solidFill>
                  <a:srgbClr val="00B0F0"/>
                </a:solidFill>
              </a:rPr>
              <a:t>calc_input.html</a:t>
            </a:r>
            <a:endParaRPr kumimoji="1" lang="en-US" altLang="ja-JP" sz="2600" dirty="0">
              <a:solidFill>
                <a:srgbClr val="00B0F0"/>
              </a:solidFill>
            </a:endParaRPr>
          </a:p>
          <a:p>
            <a:pPr>
              <a:buFont typeface="Wingdings" pitchFamily="2" charset="2"/>
              <a:buChar char="u"/>
            </a:pPr>
            <a:endParaRPr kumimoji="1" lang="en-US" altLang="ja-JP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53CE0CE-5851-D446-999B-002D3BC61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23693-3142-F54C-B8FE-EB71F91621D7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1989400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レトロスペクト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TM02900769[[fn=レトロスペクト]]</Template>
  <TotalTime>147</TotalTime>
  <Words>913</Words>
  <Application>Microsoft Office PowerPoint</Application>
  <PresentationFormat>ワイド画面</PresentationFormat>
  <Paragraphs>198</Paragraphs>
  <Slides>34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34</vt:i4>
      </vt:variant>
    </vt:vector>
  </HeadingPairs>
  <TitlesOfParts>
    <vt:vector size="39" baseType="lpstr">
      <vt:lpstr>ＭＳ Ｐゴシック</vt:lpstr>
      <vt:lpstr>Calibri</vt:lpstr>
      <vt:lpstr>Calibri Light</vt:lpstr>
      <vt:lpstr>Wingdings</vt:lpstr>
      <vt:lpstr>レトロスペクト</vt:lpstr>
      <vt:lpstr>PBL第2回 HTML，CSS，JavaScriptについて</vt:lpstr>
      <vt:lpstr>本年度のスケジュール</vt:lpstr>
      <vt:lpstr>目次</vt:lpstr>
      <vt:lpstr>はじめに</vt:lpstr>
      <vt:lpstr>はじめに</vt:lpstr>
      <vt:lpstr>ファイル階層</vt:lpstr>
      <vt:lpstr>HTMLについて</vt:lpstr>
      <vt:lpstr>HTMLとは</vt:lpstr>
      <vt:lpstr>HTMLコード</vt:lpstr>
      <vt:lpstr>HTMLコードの例</vt:lpstr>
      <vt:lpstr>CSSについて</vt:lpstr>
      <vt:lpstr>CSSとは</vt:lpstr>
      <vt:lpstr>CSSコードの例</vt:lpstr>
      <vt:lpstr>CSSコードの例</vt:lpstr>
      <vt:lpstr>JavaScriptについて</vt:lpstr>
      <vt:lpstr>JavaScriptとは</vt:lpstr>
      <vt:lpstr>JavaとJavaScript</vt:lpstr>
      <vt:lpstr>JavaScriptのコード例</vt:lpstr>
      <vt:lpstr>JavaScriptのコード例</vt:lpstr>
      <vt:lpstr> セレクタについて</vt:lpstr>
      <vt:lpstr>セレクタとは</vt:lpstr>
      <vt:lpstr>セレクタの種類</vt:lpstr>
      <vt:lpstr>セレクタの種類</vt:lpstr>
      <vt:lpstr>セレクタの種類</vt:lpstr>
      <vt:lpstr>セレクタの種類</vt:lpstr>
      <vt:lpstr>セレクタの種類</vt:lpstr>
      <vt:lpstr>セレクタの種類</vt:lpstr>
      <vt:lpstr>クラスセレクタとidセレクタ</vt:lpstr>
      <vt:lpstr>セレクタ使用の例</vt:lpstr>
      <vt:lpstr>セレクタ使用の例</vt:lpstr>
      <vt:lpstr>課題</vt:lpstr>
      <vt:lpstr>課題(要提出)</vt:lpstr>
      <vt:lpstr>課題(提出不要)</vt:lpstr>
      <vt:lpstr>課題(提出不要)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冨久　剛志</dc:creator>
  <cp:lastModifiedBy>冨久　剛志</cp:lastModifiedBy>
  <cp:revision>1</cp:revision>
  <dcterms:created xsi:type="dcterms:W3CDTF">2019-05-06T14:39:24Z</dcterms:created>
  <dcterms:modified xsi:type="dcterms:W3CDTF">2019-05-07T04:19:36Z</dcterms:modified>
</cp:coreProperties>
</file>