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53" r:id="rId1"/>
  </p:sldMasterIdLst>
  <p:notesMasterIdLst>
    <p:notesMasterId r:id="rId3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2C17DD7-EBD4-C642-804F-864DF65DE02C}" v="8" dt="2019-05-20T05:31:14.43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652"/>
    <p:restoredTop sz="94663"/>
  </p:normalViewPr>
  <p:slideViewPr>
    <p:cSldViewPr snapToGrid="0" snapToObjects="1">
      <p:cViewPr varScale="1">
        <p:scale>
          <a:sx n="115" d="100"/>
          <a:sy n="115" d="100"/>
        </p:scale>
        <p:origin x="240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冨久　剛志" userId="0bd917c0-e59a-4273-9bf0-e207b579255a" providerId="ADAL" clId="{52C17DD7-EBD4-C642-804F-864DF65DE02C}"/>
    <pc:docChg chg="undo modSld modMainMaster">
      <pc:chgData name="冨久　剛志" userId="0bd917c0-e59a-4273-9bf0-e207b579255a" providerId="ADAL" clId="{52C17DD7-EBD4-C642-804F-864DF65DE02C}" dt="2019-05-21T09:57:30.023" v="567" actId="1036"/>
      <pc:docMkLst>
        <pc:docMk/>
      </pc:docMkLst>
      <pc:sldChg chg="addSp modSp">
        <pc:chgData name="冨久　剛志" userId="0bd917c0-e59a-4273-9bf0-e207b579255a" providerId="ADAL" clId="{52C17DD7-EBD4-C642-804F-864DF65DE02C}" dt="2019-05-21T09:56:09.389" v="546" actId="20577"/>
        <pc:sldMkLst>
          <pc:docMk/>
          <pc:sldMk cId="1632588349" sldId="256"/>
        </pc:sldMkLst>
        <pc:spChg chg="add mod">
          <ac:chgData name="冨久　剛志" userId="0bd917c0-e59a-4273-9bf0-e207b579255a" providerId="ADAL" clId="{52C17DD7-EBD4-C642-804F-864DF65DE02C}" dt="2019-05-20T05:31:14.431" v="438"/>
          <ac:spMkLst>
            <pc:docMk/>
            <pc:sldMk cId="1632588349" sldId="256"/>
            <ac:spMk id="2" creationId="{CAF87F90-EA4A-7145-835D-067F9E529383}"/>
          </ac:spMkLst>
        </pc:spChg>
        <pc:spChg chg="mod">
          <ac:chgData name="冨久　剛志" userId="0bd917c0-e59a-4273-9bf0-e207b579255a" providerId="ADAL" clId="{52C17DD7-EBD4-C642-804F-864DF65DE02C}" dt="2019-05-21T09:56:09.389" v="546" actId="20577"/>
          <ac:spMkLst>
            <pc:docMk/>
            <pc:sldMk cId="1632588349" sldId="256"/>
            <ac:spMk id="87" creationId="{00000000-0000-0000-0000-000000000000}"/>
          </ac:spMkLst>
        </pc:spChg>
      </pc:sldChg>
      <pc:sldChg chg="addSp modSp">
        <pc:chgData name="冨久　剛志" userId="0bd917c0-e59a-4273-9bf0-e207b579255a" providerId="ADAL" clId="{52C17DD7-EBD4-C642-804F-864DF65DE02C}" dt="2019-05-21T09:56:23.505" v="551" actId="403"/>
        <pc:sldMkLst>
          <pc:docMk/>
          <pc:sldMk cId="3366275960" sldId="257"/>
        </pc:sldMkLst>
        <pc:spChg chg="add mod">
          <ac:chgData name="冨久　剛志" userId="0bd917c0-e59a-4273-9bf0-e207b579255a" providerId="ADAL" clId="{52C17DD7-EBD4-C642-804F-864DF65DE02C}" dt="2019-05-20T05:31:14.431" v="438"/>
          <ac:spMkLst>
            <pc:docMk/>
            <pc:sldMk cId="3366275960" sldId="257"/>
            <ac:spMk id="2" creationId="{1BAAA52C-AB4F-1F49-9B30-415333AB9682}"/>
          </ac:spMkLst>
        </pc:spChg>
        <pc:spChg chg="mod">
          <ac:chgData name="冨久　剛志" userId="0bd917c0-e59a-4273-9bf0-e207b579255a" providerId="ADAL" clId="{52C17DD7-EBD4-C642-804F-864DF65DE02C}" dt="2019-05-21T09:56:23.505" v="551" actId="403"/>
          <ac:spMkLst>
            <pc:docMk/>
            <pc:sldMk cId="3366275960" sldId="257"/>
            <ac:spMk id="92" creationId="{00000000-0000-0000-0000-000000000000}"/>
          </ac:spMkLst>
        </pc:spChg>
        <pc:spChg chg="mod">
          <ac:chgData name="冨久　剛志" userId="0bd917c0-e59a-4273-9bf0-e207b579255a" providerId="ADAL" clId="{52C17DD7-EBD4-C642-804F-864DF65DE02C}" dt="2019-05-20T05:23:02.222" v="124" actId="1036"/>
          <ac:spMkLst>
            <pc:docMk/>
            <pc:sldMk cId="3366275960" sldId="257"/>
            <ac:spMk id="93" creationId="{00000000-0000-0000-0000-000000000000}"/>
          </ac:spMkLst>
        </pc:spChg>
      </pc:sldChg>
      <pc:sldChg chg="addSp modSp">
        <pc:chgData name="冨久　剛志" userId="0bd917c0-e59a-4273-9bf0-e207b579255a" providerId="ADAL" clId="{52C17DD7-EBD4-C642-804F-864DF65DE02C}" dt="2019-05-20T05:31:14.431" v="438"/>
        <pc:sldMkLst>
          <pc:docMk/>
          <pc:sldMk cId="3097330150" sldId="258"/>
        </pc:sldMkLst>
        <pc:spChg chg="add mod">
          <ac:chgData name="冨久　剛志" userId="0bd917c0-e59a-4273-9bf0-e207b579255a" providerId="ADAL" clId="{52C17DD7-EBD4-C642-804F-864DF65DE02C}" dt="2019-05-20T05:31:14.431" v="438"/>
          <ac:spMkLst>
            <pc:docMk/>
            <pc:sldMk cId="3097330150" sldId="258"/>
            <ac:spMk id="2" creationId="{AE0B8EE1-EE9F-1C46-8D4E-6F99332C5D4F}"/>
          </ac:spMkLst>
        </pc:spChg>
        <pc:spChg chg="mod">
          <ac:chgData name="冨久　剛志" userId="0bd917c0-e59a-4273-9bf0-e207b579255a" providerId="ADAL" clId="{52C17DD7-EBD4-C642-804F-864DF65DE02C}" dt="2019-05-20T05:23:12.356" v="156" actId="1035"/>
          <ac:spMkLst>
            <pc:docMk/>
            <pc:sldMk cId="3097330150" sldId="258"/>
            <ac:spMk id="99" creationId="{00000000-0000-0000-0000-000000000000}"/>
          </ac:spMkLst>
        </pc:spChg>
        <pc:spChg chg="mod">
          <ac:chgData name="冨久　剛志" userId="0bd917c0-e59a-4273-9bf0-e207b579255a" providerId="ADAL" clId="{52C17DD7-EBD4-C642-804F-864DF65DE02C}" dt="2019-05-20T05:20:42.036" v="34" actId="14100"/>
          <ac:spMkLst>
            <pc:docMk/>
            <pc:sldMk cId="3097330150" sldId="258"/>
            <ac:spMk id="100" creationId="{00000000-0000-0000-0000-000000000000}"/>
          </ac:spMkLst>
        </pc:spChg>
      </pc:sldChg>
      <pc:sldChg chg="addSp modSp">
        <pc:chgData name="冨久　剛志" userId="0bd917c0-e59a-4273-9bf0-e207b579255a" providerId="ADAL" clId="{52C17DD7-EBD4-C642-804F-864DF65DE02C}" dt="2019-05-20T05:31:14.431" v="438"/>
        <pc:sldMkLst>
          <pc:docMk/>
          <pc:sldMk cId="308775014" sldId="259"/>
        </pc:sldMkLst>
        <pc:spChg chg="add mod">
          <ac:chgData name="冨久　剛志" userId="0bd917c0-e59a-4273-9bf0-e207b579255a" providerId="ADAL" clId="{52C17DD7-EBD4-C642-804F-864DF65DE02C}" dt="2019-05-20T05:31:14.431" v="438"/>
          <ac:spMkLst>
            <pc:docMk/>
            <pc:sldMk cId="308775014" sldId="259"/>
            <ac:spMk id="2" creationId="{635F7B44-72E2-E049-993C-F0A5DD0C6024}"/>
          </ac:spMkLst>
        </pc:spChg>
      </pc:sldChg>
      <pc:sldChg chg="addSp modSp">
        <pc:chgData name="冨久　剛志" userId="0bd917c0-e59a-4273-9bf0-e207b579255a" providerId="ADAL" clId="{52C17DD7-EBD4-C642-804F-864DF65DE02C}" dt="2019-05-20T05:31:14.431" v="438"/>
        <pc:sldMkLst>
          <pc:docMk/>
          <pc:sldMk cId="2864683588" sldId="260"/>
        </pc:sldMkLst>
        <pc:spChg chg="add mod">
          <ac:chgData name="冨久　剛志" userId="0bd917c0-e59a-4273-9bf0-e207b579255a" providerId="ADAL" clId="{52C17DD7-EBD4-C642-804F-864DF65DE02C}" dt="2019-05-20T05:31:14.431" v="438"/>
          <ac:spMkLst>
            <pc:docMk/>
            <pc:sldMk cId="2864683588" sldId="260"/>
            <ac:spMk id="2" creationId="{E70A9D84-F944-2F40-9647-1C9F208FDDF1}"/>
          </ac:spMkLst>
        </pc:spChg>
      </pc:sldChg>
      <pc:sldChg chg="addSp modSp">
        <pc:chgData name="冨久　剛志" userId="0bd917c0-e59a-4273-9bf0-e207b579255a" providerId="ADAL" clId="{52C17DD7-EBD4-C642-804F-864DF65DE02C}" dt="2019-05-20T05:31:14.431" v="438"/>
        <pc:sldMkLst>
          <pc:docMk/>
          <pc:sldMk cId="1533973132" sldId="261"/>
        </pc:sldMkLst>
        <pc:spChg chg="add mod">
          <ac:chgData name="冨久　剛志" userId="0bd917c0-e59a-4273-9bf0-e207b579255a" providerId="ADAL" clId="{52C17DD7-EBD4-C642-804F-864DF65DE02C}" dt="2019-05-20T05:31:14.431" v="438"/>
          <ac:spMkLst>
            <pc:docMk/>
            <pc:sldMk cId="1533973132" sldId="261"/>
            <ac:spMk id="2" creationId="{8C88D5F2-9519-0342-BEAA-666A1C316737}"/>
          </ac:spMkLst>
        </pc:spChg>
      </pc:sldChg>
      <pc:sldChg chg="addSp modSp">
        <pc:chgData name="冨久　剛志" userId="0bd917c0-e59a-4273-9bf0-e207b579255a" providerId="ADAL" clId="{52C17DD7-EBD4-C642-804F-864DF65DE02C}" dt="2019-05-20T05:31:14.431" v="438"/>
        <pc:sldMkLst>
          <pc:docMk/>
          <pc:sldMk cId="3697595057" sldId="262"/>
        </pc:sldMkLst>
        <pc:spChg chg="add mod">
          <ac:chgData name="冨久　剛志" userId="0bd917c0-e59a-4273-9bf0-e207b579255a" providerId="ADAL" clId="{52C17DD7-EBD4-C642-804F-864DF65DE02C}" dt="2019-05-20T05:31:14.431" v="438"/>
          <ac:spMkLst>
            <pc:docMk/>
            <pc:sldMk cId="3697595057" sldId="262"/>
            <ac:spMk id="2" creationId="{C2A66C01-14BB-244D-8BCC-AAF49AE18CE8}"/>
          </ac:spMkLst>
        </pc:spChg>
      </pc:sldChg>
      <pc:sldChg chg="addSp modSp">
        <pc:chgData name="冨久　剛志" userId="0bd917c0-e59a-4273-9bf0-e207b579255a" providerId="ADAL" clId="{52C17DD7-EBD4-C642-804F-864DF65DE02C}" dt="2019-05-21T09:56:53.515" v="554" actId="404"/>
        <pc:sldMkLst>
          <pc:docMk/>
          <pc:sldMk cId="2786294792" sldId="263"/>
        </pc:sldMkLst>
        <pc:spChg chg="add mod">
          <ac:chgData name="冨久　剛志" userId="0bd917c0-e59a-4273-9bf0-e207b579255a" providerId="ADAL" clId="{52C17DD7-EBD4-C642-804F-864DF65DE02C}" dt="2019-05-20T05:31:14.431" v="438"/>
          <ac:spMkLst>
            <pc:docMk/>
            <pc:sldMk cId="2786294792" sldId="263"/>
            <ac:spMk id="2" creationId="{06102EC3-37DA-9D48-938F-A1DC0032A833}"/>
          </ac:spMkLst>
        </pc:spChg>
        <pc:spChg chg="mod">
          <ac:chgData name="冨久　剛志" userId="0bd917c0-e59a-4273-9bf0-e207b579255a" providerId="ADAL" clId="{52C17DD7-EBD4-C642-804F-864DF65DE02C}" dt="2019-05-21T09:56:53.515" v="554" actId="404"/>
          <ac:spMkLst>
            <pc:docMk/>
            <pc:sldMk cId="2786294792" sldId="263"/>
            <ac:spMk id="129" creationId="{00000000-0000-0000-0000-000000000000}"/>
          </ac:spMkLst>
        </pc:spChg>
      </pc:sldChg>
      <pc:sldChg chg="addSp modSp">
        <pc:chgData name="冨久　剛志" userId="0bd917c0-e59a-4273-9bf0-e207b579255a" providerId="ADAL" clId="{52C17DD7-EBD4-C642-804F-864DF65DE02C}" dt="2019-05-21T09:57:06.994" v="556" actId="404"/>
        <pc:sldMkLst>
          <pc:docMk/>
          <pc:sldMk cId="2945880487" sldId="264"/>
        </pc:sldMkLst>
        <pc:spChg chg="add mod">
          <ac:chgData name="冨久　剛志" userId="0bd917c0-e59a-4273-9bf0-e207b579255a" providerId="ADAL" clId="{52C17DD7-EBD4-C642-804F-864DF65DE02C}" dt="2019-05-20T05:31:14.431" v="438"/>
          <ac:spMkLst>
            <pc:docMk/>
            <pc:sldMk cId="2945880487" sldId="264"/>
            <ac:spMk id="2" creationId="{D357F2E2-E4AC-9D49-8686-F852660E6D5A}"/>
          </ac:spMkLst>
        </pc:spChg>
        <pc:spChg chg="mod">
          <ac:chgData name="冨久　剛志" userId="0bd917c0-e59a-4273-9bf0-e207b579255a" providerId="ADAL" clId="{52C17DD7-EBD4-C642-804F-864DF65DE02C}" dt="2019-05-21T09:57:06.994" v="556" actId="404"/>
          <ac:spMkLst>
            <pc:docMk/>
            <pc:sldMk cId="2945880487" sldId="264"/>
            <ac:spMk id="137" creationId="{00000000-0000-0000-0000-000000000000}"/>
          </ac:spMkLst>
        </pc:spChg>
        <pc:graphicFrameChg chg="mod modGraphic">
          <ac:chgData name="冨久　剛志" userId="0bd917c0-e59a-4273-9bf0-e207b579255a" providerId="ADAL" clId="{52C17DD7-EBD4-C642-804F-864DF65DE02C}" dt="2019-05-20T05:16:04.137" v="5" actId="404"/>
          <ac:graphicFrameMkLst>
            <pc:docMk/>
            <pc:sldMk cId="2945880487" sldId="264"/>
            <ac:graphicFrameMk id="138" creationId="{00000000-0000-0000-0000-000000000000}"/>
          </ac:graphicFrameMkLst>
        </pc:graphicFrameChg>
      </pc:sldChg>
      <pc:sldChg chg="addSp modSp">
        <pc:chgData name="冨久　剛志" userId="0bd917c0-e59a-4273-9bf0-e207b579255a" providerId="ADAL" clId="{52C17DD7-EBD4-C642-804F-864DF65DE02C}" dt="2019-05-20T05:31:14.431" v="438"/>
        <pc:sldMkLst>
          <pc:docMk/>
          <pc:sldMk cId="3543839851" sldId="265"/>
        </pc:sldMkLst>
        <pc:spChg chg="add mod">
          <ac:chgData name="冨久　剛志" userId="0bd917c0-e59a-4273-9bf0-e207b579255a" providerId="ADAL" clId="{52C17DD7-EBD4-C642-804F-864DF65DE02C}" dt="2019-05-20T05:31:14.431" v="438"/>
          <ac:spMkLst>
            <pc:docMk/>
            <pc:sldMk cId="3543839851" sldId="265"/>
            <ac:spMk id="2" creationId="{4CB8A470-A34A-8846-BB8A-BC6E5D4C0A67}"/>
          </ac:spMkLst>
        </pc:spChg>
      </pc:sldChg>
      <pc:sldChg chg="addSp modSp">
        <pc:chgData name="冨久　剛志" userId="0bd917c0-e59a-4273-9bf0-e207b579255a" providerId="ADAL" clId="{52C17DD7-EBD4-C642-804F-864DF65DE02C}" dt="2019-05-20T05:31:14.431" v="438"/>
        <pc:sldMkLst>
          <pc:docMk/>
          <pc:sldMk cId="3162614121" sldId="266"/>
        </pc:sldMkLst>
        <pc:spChg chg="add mod">
          <ac:chgData name="冨久　剛志" userId="0bd917c0-e59a-4273-9bf0-e207b579255a" providerId="ADAL" clId="{52C17DD7-EBD4-C642-804F-864DF65DE02C}" dt="2019-05-20T05:31:14.431" v="438"/>
          <ac:spMkLst>
            <pc:docMk/>
            <pc:sldMk cId="3162614121" sldId="266"/>
            <ac:spMk id="2" creationId="{04DE5220-F951-5043-8B16-E5FE58FC4158}"/>
          </ac:spMkLst>
        </pc:spChg>
      </pc:sldChg>
      <pc:sldChg chg="addSp modSp">
        <pc:chgData name="冨久　剛志" userId="0bd917c0-e59a-4273-9bf0-e207b579255a" providerId="ADAL" clId="{52C17DD7-EBD4-C642-804F-864DF65DE02C}" dt="2019-05-20T05:31:14.431" v="438"/>
        <pc:sldMkLst>
          <pc:docMk/>
          <pc:sldMk cId="1963125230" sldId="267"/>
        </pc:sldMkLst>
        <pc:spChg chg="add mod">
          <ac:chgData name="冨久　剛志" userId="0bd917c0-e59a-4273-9bf0-e207b579255a" providerId="ADAL" clId="{52C17DD7-EBD4-C642-804F-864DF65DE02C}" dt="2019-05-20T05:31:14.431" v="438"/>
          <ac:spMkLst>
            <pc:docMk/>
            <pc:sldMk cId="1963125230" sldId="267"/>
            <ac:spMk id="2" creationId="{926B9E84-A0D8-694C-8882-6C42ACB88D60}"/>
          </ac:spMkLst>
        </pc:spChg>
      </pc:sldChg>
      <pc:sldChg chg="addSp modSp">
        <pc:chgData name="冨久　剛志" userId="0bd917c0-e59a-4273-9bf0-e207b579255a" providerId="ADAL" clId="{52C17DD7-EBD4-C642-804F-864DF65DE02C}" dt="2019-05-20T05:31:14.431" v="438"/>
        <pc:sldMkLst>
          <pc:docMk/>
          <pc:sldMk cId="2247019750" sldId="268"/>
        </pc:sldMkLst>
        <pc:spChg chg="add mod">
          <ac:chgData name="冨久　剛志" userId="0bd917c0-e59a-4273-9bf0-e207b579255a" providerId="ADAL" clId="{52C17DD7-EBD4-C642-804F-864DF65DE02C}" dt="2019-05-20T05:31:14.431" v="438"/>
          <ac:spMkLst>
            <pc:docMk/>
            <pc:sldMk cId="2247019750" sldId="268"/>
            <ac:spMk id="2" creationId="{7807B676-1619-F542-92CA-34935A59B4C1}"/>
          </ac:spMkLst>
        </pc:spChg>
      </pc:sldChg>
      <pc:sldChg chg="addSp modSp">
        <pc:chgData name="冨久　剛志" userId="0bd917c0-e59a-4273-9bf0-e207b579255a" providerId="ADAL" clId="{52C17DD7-EBD4-C642-804F-864DF65DE02C}" dt="2019-05-20T05:31:14.431" v="438"/>
        <pc:sldMkLst>
          <pc:docMk/>
          <pc:sldMk cId="1684101182" sldId="269"/>
        </pc:sldMkLst>
        <pc:spChg chg="add mod">
          <ac:chgData name="冨久　剛志" userId="0bd917c0-e59a-4273-9bf0-e207b579255a" providerId="ADAL" clId="{52C17DD7-EBD4-C642-804F-864DF65DE02C}" dt="2019-05-20T05:31:14.431" v="438"/>
          <ac:spMkLst>
            <pc:docMk/>
            <pc:sldMk cId="1684101182" sldId="269"/>
            <ac:spMk id="2" creationId="{06503555-2B5F-FA43-91FC-46BBCAD69E81}"/>
          </ac:spMkLst>
        </pc:spChg>
      </pc:sldChg>
      <pc:sldChg chg="addSp modSp">
        <pc:chgData name="冨久　剛志" userId="0bd917c0-e59a-4273-9bf0-e207b579255a" providerId="ADAL" clId="{52C17DD7-EBD4-C642-804F-864DF65DE02C}" dt="2019-05-20T05:31:14.431" v="438"/>
        <pc:sldMkLst>
          <pc:docMk/>
          <pc:sldMk cId="4185184897" sldId="270"/>
        </pc:sldMkLst>
        <pc:spChg chg="add mod">
          <ac:chgData name="冨久　剛志" userId="0bd917c0-e59a-4273-9bf0-e207b579255a" providerId="ADAL" clId="{52C17DD7-EBD4-C642-804F-864DF65DE02C}" dt="2019-05-20T05:31:14.431" v="438"/>
          <ac:spMkLst>
            <pc:docMk/>
            <pc:sldMk cId="4185184897" sldId="270"/>
            <ac:spMk id="2" creationId="{10455AA2-4A46-DE4F-956B-B6911A2367BD}"/>
          </ac:spMkLst>
        </pc:spChg>
        <pc:spChg chg="mod">
          <ac:chgData name="冨久　剛志" userId="0bd917c0-e59a-4273-9bf0-e207b579255a" providerId="ADAL" clId="{52C17DD7-EBD4-C642-804F-864DF65DE02C}" dt="2019-05-20T05:22:28.555" v="66" actId="1037"/>
          <ac:spMkLst>
            <pc:docMk/>
            <pc:sldMk cId="4185184897" sldId="270"/>
            <ac:spMk id="174" creationId="{00000000-0000-0000-0000-000000000000}"/>
          </ac:spMkLst>
        </pc:spChg>
        <pc:spChg chg="mod">
          <ac:chgData name="冨久　剛志" userId="0bd917c0-e59a-4273-9bf0-e207b579255a" providerId="ADAL" clId="{52C17DD7-EBD4-C642-804F-864DF65DE02C}" dt="2019-05-20T05:17:16.142" v="8" actId="207"/>
          <ac:spMkLst>
            <pc:docMk/>
            <pc:sldMk cId="4185184897" sldId="270"/>
            <ac:spMk id="176" creationId="{00000000-0000-0000-0000-000000000000}"/>
          </ac:spMkLst>
        </pc:spChg>
        <pc:spChg chg="mod">
          <ac:chgData name="冨久　剛志" userId="0bd917c0-e59a-4273-9bf0-e207b579255a" providerId="ADAL" clId="{52C17DD7-EBD4-C642-804F-864DF65DE02C}" dt="2019-05-20T05:22:24.312" v="62" actId="1037"/>
          <ac:spMkLst>
            <pc:docMk/>
            <pc:sldMk cId="4185184897" sldId="270"/>
            <ac:spMk id="177" creationId="{00000000-0000-0000-0000-000000000000}"/>
          </ac:spMkLst>
        </pc:spChg>
        <pc:spChg chg="mod">
          <ac:chgData name="冨久　剛志" userId="0bd917c0-e59a-4273-9bf0-e207b579255a" providerId="ADAL" clId="{52C17DD7-EBD4-C642-804F-864DF65DE02C}" dt="2019-05-20T05:17:43.900" v="12" actId="1076"/>
          <ac:spMkLst>
            <pc:docMk/>
            <pc:sldMk cId="4185184897" sldId="270"/>
            <ac:spMk id="178" creationId="{00000000-0000-0000-0000-000000000000}"/>
          </ac:spMkLst>
        </pc:spChg>
      </pc:sldChg>
      <pc:sldChg chg="addSp modSp">
        <pc:chgData name="冨久　剛志" userId="0bd917c0-e59a-4273-9bf0-e207b579255a" providerId="ADAL" clId="{52C17DD7-EBD4-C642-804F-864DF65DE02C}" dt="2019-05-20T05:31:14.431" v="438"/>
        <pc:sldMkLst>
          <pc:docMk/>
          <pc:sldMk cId="2077804668" sldId="271"/>
        </pc:sldMkLst>
        <pc:spChg chg="add mod">
          <ac:chgData name="冨久　剛志" userId="0bd917c0-e59a-4273-9bf0-e207b579255a" providerId="ADAL" clId="{52C17DD7-EBD4-C642-804F-864DF65DE02C}" dt="2019-05-20T05:31:14.431" v="438"/>
          <ac:spMkLst>
            <pc:docMk/>
            <pc:sldMk cId="2077804668" sldId="271"/>
            <ac:spMk id="2" creationId="{D064EE99-B854-3F44-AE8B-9C66158AC748}"/>
          </ac:spMkLst>
        </pc:spChg>
      </pc:sldChg>
      <pc:sldChg chg="addSp modSp">
        <pc:chgData name="冨久　剛志" userId="0bd917c0-e59a-4273-9bf0-e207b579255a" providerId="ADAL" clId="{52C17DD7-EBD4-C642-804F-864DF65DE02C}" dt="2019-05-20T05:31:14.431" v="438"/>
        <pc:sldMkLst>
          <pc:docMk/>
          <pc:sldMk cId="2064931644" sldId="272"/>
        </pc:sldMkLst>
        <pc:spChg chg="add mod">
          <ac:chgData name="冨久　剛志" userId="0bd917c0-e59a-4273-9bf0-e207b579255a" providerId="ADAL" clId="{52C17DD7-EBD4-C642-804F-864DF65DE02C}" dt="2019-05-20T05:31:14.431" v="438"/>
          <ac:spMkLst>
            <pc:docMk/>
            <pc:sldMk cId="2064931644" sldId="272"/>
            <ac:spMk id="2" creationId="{6605EB30-8DA6-1342-B33F-D95E18F20A20}"/>
          </ac:spMkLst>
        </pc:spChg>
      </pc:sldChg>
      <pc:sldChg chg="addSp modSp">
        <pc:chgData name="冨久　剛志" userId="0bd917c0-e59a-4273-9bf0-e207b579255a" providerId="ADAL" clId="{52C17DD7-EBD4-C642-804F-864DF65DE02C}" dt="2019-05-20T05:31:14.431" v="438"/>
        <pc:sldMkLst>
          <pc:docMk/>
          <pc:sldMk cId="459003993" sldId="273"/>
        </pc:sldMkLst>
        <pc:spChg chg="add mod">
          <ac:chgData name="冨久　剛志" userId="0bd917c0-e59a-4273-9bf0-e207b579255a" providerId="ADAL" clId="{52C17DD7-EBD4-C642-804F-864DF65DE02C}" dt="2019-05-20T05:31:14.431" v="438"/>
          <ac:spMkLst>
            <pc:docMk/>
            <pc:sldMk cId="459003993" sldId="273"/>
            <ac:spMk id="2" creationId="{C218A1E7-3AB0-E247-9E60-CD8258C687B1}"/>
          </ac:spMkLst>
        </pc:spChg>
      </pc:sldChg>
      <pc:sldChg chg="addSp modSp">
        <pc:chgData name="冨久　剛志" userId="0bd917c0-e59a-4273-9bf0-e207b579255a" providerId="ADAL" clId="{52C17DD7-EBD4-C642-804F-864DF65DE02C}" dt="2019-05-21T09:57:30.023" v="567" actId="1036"/>
        <pc:sldMkLst>
          <pc:docMk/>
          <pc:sldMk cId="1057948082" sldId="274"/>
        </pc:sldMkLst>
        <pc:spChg chg="add mod">
          <ac:chgData name="冨久　剛志" userId="0bd917c0-e59a-4273-9bf0-e207b579255a" providerId="ADAL" clId="{52C17DD7-EBD4-C642-804F-864DF65DE02C}" dt="2019-05-20T05:31:14.431" v="438"/>
          <ac:spMkLst>
            <pc:docMk/>
            <pc:sldMk cId="1057948082" sldId="274"/>
            <ac:spMk id="2" creationId="{C2768F22-CC42-3D43-BB7D-D9DD5FC82649}"/>
          </ac:spMkLst>
        </pc:spChg>
        <pc:spChg chg="mod">
          <ac:chgData name="冨久　剛志" userId="0bd917c0-e59a-4273-9bf0-e207b579255a" providerId="ADAL" clId="{52C17DD7-EBD4-C642-804F-864DF65DE02C}" dt="2019-05-21T09:57:30.023" v="567" actId="1036"/>
          <ac:spMkLst>
            <pc:docMk/>
            <pc:sldMk cId="1057948082" sldId="274"/>
            <ac:spMk id="203" creationId="{00000000-0000-0000-0000-000000000000}"/>
          </ac:spMkLst>
        </pc:spChg>
      </pc:sldChg>
      <pc:sldChg chg="addSp modSp">
        <pc:chgData name="冨久　剛志" userId="0bd917c0-e59a-4273-9bf0-e207b579255a" providerId="ADAL" clId="{52C17DD7-EBD4-C642-804F-864DF65DE02C}" dt="2019-05-20T05:31:14.431" v="438"/>
        <pc:sldMkLst>
          <pc:docMk/>
          <pc:sldMk cId="896908179" sldId="275"/>
        </pc:sldMkLst>
        <pc:spChg chg="add mod">
          <ac:chgData name="冨久　剛志" userId="0bd917c0-e59a-4273-9bf0-e207b579255a" providerId="ADAL" clId="{52C17DD7-EBD4-C642-804F-864DF65DE02C}" dt="2019-05-20T05:31:14.431" v="438"/>
          <ac:spMkLst>
            <pc:docMk/>
            <pc:sldMk cId="896908179" sldId="275"/>
            <ac:spMk id="2" creationId="{67E31E8D-3FB0-474C-803E-50AC980F9615}"/>
          </ac:spMkLst>
        </pc:spChg>
      </pc:sldChg>
      <pc:sldChg chg="addSp modSp">
        <pc:chgData name="冨久　剛志" userId="0bd917c0-e59a-4273-9bf0-e207b579255a" providerId="ADAL" clId="{52C17DD7-EBD4-C642-804F-864DF65DE02C}" dt="2019-05-20T05:31:14.431" v="438"/>
        <pc:sldMkLst>
          <pc:docMk/>
          <pc:sldMk cId="1328205916" sldId="276"/>
        </pc:sldMkLst>
        <pc:spChg chg="add mod">
          <ac:chgData name="冨久　剛志" userId="0bd917c0-e59a-4273-9bf0-e207b579255a" providerId="ADAL" clId="{52C17DD7-EBD4-C642-804F-864DF65DE02C}" dt="2019-05-20T05:31:14.431" v="438"/>
          <ac:spMkLst>
            <pc:docMk/>
            <pc:sldMk cId="1328205916" sldId="276"/>
            <ac:spMk id="2" creationId="{BE3DF4AB-2EB7-DE40-8A80-2E06CC064FC8}"/>
          </ac:spMkLst>
        </pc:spChg>
      </pc:sldChg>
      <pc:sldChg chg="addSp modSp">
        <pc:chgData name="冨久　剛志" userId="0bd917c0-e59a-4273-9bf0-e207b579255a" providerId="ADAL" clId="{52C17DD7-EBD4-C642-804F-864DF65DE02C}" dt="2019-05-20T05:31:14.431" v="438"/>
        <pc:sldMkLst>
          <pc:docMk/>
          <pc:sldMk cId="1382669446" sldId="277"/>
        </pc:sldMkLst>
        <pc:spChg chg="add mod">
          <ac:chgData name="冨久　剛志" userId="0bd917c0-e59a-4273-9bf0-e207b579255a" providerId="ADAL" clId="{52C17DD7-EBD4-C642-804F-864DF65DE02C}" dt="2019-05-20T05:31:14.431" v="438"/>
          <ac:spMkLst>
            <pc:docMk/>
            <pc:sldMk cId="1382669446" sldId="277"/>
            <ac:spMk id="2" creationId="{DB468B79-BE21-4A45-A3E5-C25AEA896930}"/>
          </ac:spMkLst>
        </pc:spChg>
      </pc:sldChg>
      <pc:sldChg chg="addSp modSp">
        <pc:chgData name="冨久　剛志" userId="0bd917c0-e59a-4273-9bf0-e207b579255a" providerId="ADAL" clId="{52C17DD7-EBD4-C642-804F-864DF65DE02C}" dt="2019-05-20T05:31:14.431" v="438"/>
        <pc:sldMkLst>
          <pc:docMk/>
          <pc:sldMk cId="2119523075" sldId="278"/>
        </pc:sldMkLst>
        <pc:spChg chg="add mod">
          <ac:chgData name="冨久　剛志" userId="0bd917c0-e59a-4273-9bf0-e207b579255a" providerId="ADAL" clId="{52C17DD7-EBD4-C642-804F-864DF65DE02C}" dt="2019-05-20T05:31:14.431" v="438"/>
          <ac:spMkLst>
            <pc:docMk/>
            <pc:sldMk cId="2119523075" sldId="278"/>
            <ac:spMk id="2" creationId="{7F77EEA7-6EB0-3341-8595-1F704615EA93}"/>
          </ac:spMkLst>
        </pc:spChg>
      </pc:sldChg>
      <pc:sldChg chg="addSp modSp">
        <pc:chgData name="冨久　剛志" userId="0bd917c0-e59a-4273-9bf0-e207b579255a" providerId="ADAL" clId="{52C17DD7-EBD4-C642-804F-864DF65DE02C}" dt="2019-05-20T05:31:14.431" v="438"/>
        <pc:sldMkLst>
          <pc:docMk/>
          <pc:sldMk cId="2597616811" sldId="279"/>
        </pc:sldMkLst>
        <pc:spChg chg="add mod">
          <ac:chgData name="冨久　剛志" userId="0bd917c0-e59a-4273-9bf0-e207b579255a" providerId="ADAL" clId="{52C17DD7-EBD4-C642-804F-864DF65DE02C}" dt="2019-05-20T05:31:14.431" v="438"/>
          <ac:spMkLst>
            <pc:docMk/>
            <pc:sldMk cId="2597616811" sldId="279"/>
            <ac:spMk id="2" creationId="{F5720402-EC43-6045-B488-9DDAB3448AC2}"/>
          </ac:spMkLst>
        </pc:spChg>
        <pc:spChg chg="mod">
          <ac:chgData name="冨久　剛志" userId="0bd917c0-e59a-4273-9bf0-e207b579255a" providerId="ADAL" clId="{52C17DD7-EBD4-C642-804F-864DF65DE02C}" dt="2019-05-20T05:23:50.377" v="165" actId="14100"/>
          <ac:spMkLst>
            <pc:docMk/>
            <pc:sldMk cId="2597616811" sldId="279"/>
            <ac:spMk id="237" creationId="{00000000-0000-0000-0000-000000000000}"/>
          </ac:spMkLst>
        </pc:spChg>
      </pc:sldChg>
      <pc:sldChg chg="addSp modSp">
        <pc:chgData name="冨久　剛志" userId="0bd917c0-e59a-4273-9bf0-e207b579255a" providerId="ADAL" clId="{52C17DD7-EBD4-C642-804F-864DF65DE02C}" dt="2019-05-20T05:31:14.431" v="438"/>
        <pc:sldMkLst>
          <pc:docMk/>
          <pc:sldMk cId="1068555731" sldId="280"/>
        </pc:sldMkLst>
        <pc:spChg chg="add mod">
          <ac:chgData name="冨久　剛志" userId="0bd917c0-e59a-4273-9bf0-e207b579255a" providerId="ADAL" clId="{52C17DD7-EBD4-C642-804F-864DF65DE02C}" dt="2019-05-20T05:31:14.431" v="438"/>
          <ac:spMkLst>
            <pc:docMk/>
            <pc:sldMk cId="1068555731" sldId="280"/>
            <ac:spMk id="2" creationId="{55FFAB88-728A-D743-BFD6-58739F3A4126}"/>
          </ac:spMkLst>
        </pc:spChg>
      </pc:sldChg>
      <pc:sldChg chg="addSp modSp">
        <pc:chgData name="冨久　剛志" userId="0bd917c0-e59a-4273-9bf0-e207b579255a" providerId="ADAL" clId="{52C17DD7-EBD4-C642-804F-864DF65DE02C}" dt="2019-05-20T05:31:14.431" v="438"/>
        <pc:sldMkLst>
          <pc:docMk/>
          <pc:sldMk cId="3174004285" sldId="281"/>
        </pc:sldMkLst>
        <pc:spChg chg="add mod">
          <ac:chgData name="冨久　剛志" userId="0bd917c0-e59a-4273-9bf0-e207b579255a" providerId="ADAL" clId="{52C17DD7-EBD4-C642-804F-864DF65DE02C}" dt="2019-05-20T05:31:14.431" v="438"/>
          <ac:spMkLst>
            <pc:docMk/>
            <pc:sldMk cId="3174004285" sldId="281"/>
            <ac:spMk id="2" creationId="{8708FAA6-5BB6-FF4D-B465-16DF78B59F47}"/>
          </ac:spMkLst>
        </pc:spChg>
      </pc:sldChg>
      <pc:sldChg chg="addSp modSp">
        <pc:chgData name="冨久　剛志" userId="0bd917c0-e59a-4273-9bf0-e207b579255a" providerId="ADAL" clId="{52C17DD7-EBD4-C642-804F-864DF65DE02C}" dt="2019-05-20T05:31:14.431" v="438"/>
        <pc:sldMkLst>
          <pc:docMk/>
          <pc:sldMk cId="530809622" sldId="282"/>
        </pc:sldMkLst>
        <pc:spChg chg="add mod">
          <ac:chgData name="冨久　剛志" userId="0bd917c0-e59a-4273-9bf0-e207b579255a" providerId="ADAL" clId="{52C17DD7-EBD4-C642-804F-864DF65DE02C}" dt="2019-05-20T05:31:14.431" v="438"/>
          <ac:spMkLst>
            <pc:docMk/>
            <pc:sldMk cId="530809622" sldId="282"/>
            <ac:spMk id="2" creationId="{3E9C6567-D8A6-5F4B-8602-0FE71F9D8BEB}"/>
          </ac:spMkLst>
        </pc:spChg>
      </pc:sldChg>
      <pc:sldChg chg="addSp modSp">
        <pc:chgData name="冨久　剛志" userId="0bd917c0-e59a-4273-9bf0-e207b579255a" providerId="ADAL" clId="{52C17DD7-EBD4-C642-804F-864DF65DE02C}" dt="2019-05-20T05:31:14.431" v="438"/>
        <pc:sldMkLst>
          <pc:docMk/>
          <pc:sldMk cId="3432406182" sldId="283"/>
        </pc:sldMkLst>
        <pc:spChg chg="add mod">
          <ac:chgData name="冨久　剛志" userId="0bd917c0-e59a-4273-9bf0-e207b579255a" providerId="ADAL" clId="{52C17DD7-EBD4-C642-804F-864DF65DE02C}" dt="2019-05-20T05:31:14.431" v="438"/>
          <ac:spMkLst>
            <pc:docMk/>
            <pc:sldMk cId="3432406182" sldId="283"/>
            <ac:spMk id="2" creationId="{FE5A8F5C-326B-0B47-9A7F-160B454AAAF3}"/>
          </ac:spMkLst>
        </pc:spChg>
        <pc:spChg chg="mod">
          <ac:chgData name="冨久　剛志" userId="0bd917c0-e59a-4273-9bf0-e207b579255a" providerId="ADAL" clId="{52C17DD7-EBD4-C642-804F-864DF65DE02C}" dt="2019-05-20T05:24:06.119" v="166" actId="1076"/>
          <ac:spMkLst>
            <pc:docMk/>
            <pc:sldMk cId="3432406182" sldId="283"/>
            <ac:spMk id="267" creationId="{00000000-0000-0000-0000-000000000000}"/>
          </ac:spMkLst>
        </pc:spChg>
      </pc:sldChg>
      <pc:sldChg chg="addSp modSp">
        <pc:chgData name="冨久　剛志" userId="0bd917c0-e59a-4273-9bf0-e207b579255a" providerId="ADAL" clId="{52C17DD7-EBD4-C642-804F-864DF65DE02C}" dt="2019-05-20T05:31:14.431" v="438"/>
        <pc:sldMkLst>
          <pc:docMk/>
          <pc:sldMk cId="3312905391" sldId="284"/>
        </pc:sldMkLst>
        <pc:spChg chg="add mod">
          <ac:chgData name="冨久　剛志" userId="0bd917c0-e59a-4273-9bf0-e207b579255a" providerId="ADAL" clId="{52C17DD7-EBD4-C642-804F-864DF65DE02C}" dt="2019-05-20T05:31:14.431" v="438"/>
          <ac:spMkLst>
            <pc:docMk/>
            <pc:sldMk cId="3312905391" sldId="284"/>
            <ac:spMk id="2" creationId="{F93BC194-9BF9-1B4B-A9B8-2E56F6C0D1B6}"/>
          </ac:spMkLst>
        </pc:spChg>
      </pc:sldChg>
      <pc:sldChg chg="addSp modSp">
        <pc:chgData name="冨久　剛志" userId="0bd917c0-e59a-4273-9bf0-e207b579255a" providerId="ADAL" clId="{52C17DD7-EBD4-C642-804F-864DF65DE02C}" dt="2019-05-20T05:31:14.431" v="438"/>
        <pc:sldMkLst>
          <pc:docMk/>
          <pc:sldMk cId="3947670260" sldId="285"/>
        </pc:sldMkLst>
        <pc:spChg chg="add mod">
          <ac:chgData name="冨久　剛志" userId="0bd917c0-e59a-4273-9bf0-e207b579255a" providerId="ADAL" clId="{52C17DD7-EBD4-C642-804F-864DF65DE02C}" dt="2019-05-20T05:31:14.431" v="438"/>
          <ac:spMkLst>
            <pc:docMk/>
            <pc:sldMk cId="3947670260" sldId="285"/>
            <ac:spMk id="2" creationId="{6E3B0B45-635A-1646-BAD3-89771E0C6C5A}"/>
          </ac:spMkLst>
        </pc:spChg>
      </pc:sldChg>
      <pc:sldChg chg="addSp modSp">
        <pc:chgData name="冨久　剛志" userId="0bd917c0-e59a-4273-9bf0-e207b579255a" providerId="ADAL" clId="{52C17DD7-EBD4-C642-804F-864DF65DE02C}" dt="2019-05-20T05:31:14.431" v="438"/>
        <pc:sldMkLst>
          <pc:docMk/>
          <pc:sldMk cId="1557079019" sldId="286"/>
        </pc:sldMkLst>
        <pc:spChg chg="add mod">
          <ac:chgData name="冨久　剛志" userId="0bd917c0-e59a-4273-9bf0-e207b579255a" providerId="ADAL" clId="{52C17DD7-EBD4-C642-804F-864DF65DE02C}" dt="2019-05-20T05:31:14.431" v="438"/>
          <ac:spMkLst>
            <pc:docMk/>
            <pc:sldMk cId="1557079019" sldId="286"/>
            <ac:spMk id="2" creationId="{D0430BD2-8001-D44A-B1F0-EABFE65A5B21}"/>
          </ac:spMkLst>
        </pc:spChg>
        <pc:spChg chg="mod">
          <ac:chgData name="冨久　剛志" userId="0bd917c0-e59a-4273-9bf0-e207b579255a" providerId="ADAL" clId="{52C17DD7-EBD4-C642-804F-864DF65DE02C}" dt="2019-05-20T05:28:36.175" v="435" actId="20577"/>
          <ac:spMkLst>
            <pc:docMk/>
            <pc:sldMk cId="1557079019" sldId="286"/>
            <ac:spMk id="288" creationId="{00000000-0000-0000-0000-000000000000}"/>
          </ac:spMkLst>
        </pc:spChg>
      </pc:sldChg>
      <pc:sldChg chg="addSp modSp">
        <pc:chgData name="冨久　剛志" userId="0bd917c0-e59a-4273-9bf0-e207b579255a" providerId="ADAL" clId="{52C17DD7-EBD4-C642-804F-864DF65DE02C}" dt="2019-05-20T05:31:14.431" v="438"/>
        <pc:sldMkLst>
          <pc:docMk/>
          <pc:sldMk cId="1124841026" sldId="287"/>
        </pc:sldMkLst>
        <pc:spChg chg="add mod">
          <ac:chgData name="冨久　剛志" userId="0bd917c0-e59a-4273-9bf0-e207b579255a" providerId="ADAL" clId="{52C17DD7-EBD4-C642-804F-864DF65DE02C}" dt="2019-05-20T05:31:14.431" v="438"/>
          <ac:spMkLst>
            <pc:docMk/>
            <pc:sldMk cId="1124841026" sldId="287"/>
            <ac:spMk id="2" creationId="{1EFE166D-25C9-834E-A31A-100AFBA620FE}"/>
          </ac:spMkLst>
        </pc:spChg>
      </pc:sldChg>
      <pc:sldChg chg="addSp modSp">
        <pc:chgData name="冨久　剛志" userId="0bd917c0-e59a-4273-9bf0-e207b579255a" providerId="ADAL" clId="{52C17DD7-EBD4-C642-804F-864DF65DE02C}" dt="2019-05-20T05:31:14.431" v="438"/>
        <pc:sldMkLst>
          <pc:docMk/>
          <pc:sldMk cId="3157201120" sldId="288"/>
        </pc:sldMkLst>
        <pc:spChg chg="add mod">
          <ac:chgData name="冨久　剛志" userId="0bd917c0-e59a-4273-9bf0-e207b579255a" providerId="ADAL" clId="{52C17DD7-EBD4-C642-804F-864DF65DE02C}" dt="2019-05-20T05:31:14.431" v="438"/>
          <ac:spMkLst>
            <pc:docMk/>
            <pc:sldMk cId="3157201120" sldId="288"/>
            <ac:spMk id="2" creationId="{B0879B1D-DFFA-834D-999F-4949ACD793D8}"/>
          </ac:spMkLst>
        </pc:spChg>
      </pc:sldChg>
      <pc:sldMasterChg chg="modSldLayout">
        <pc:chgData name="冨久　剛志" userId="0bd917c0-e59a-4273-9bf0-e207b579255a" providerId="ADAL" clId="{52C17DD7-EBD4-C642-804F-864DF65DE02C}" dt="2019-05-20T05:31:36.306" v="443" actId="1038"/>
        <pc:sldMasterMkLst>
          <pc:docMk/>
          <pc:sldMasterMk cId="2150345889" sldId="2147483853"/>
        </pc:sldMasterMkLst>
        <pc:sldLayoutChg chg="addSp delSp modSp">
          <pc:chgData name="冨久　剛志" userId="0bd917c0-e59a-4273-9bf0-e207b579255a" providerId="ADAL" clId="{52C17DD7-EBD4-C642-804F-864DF65DE02C}" dt="2019-05-20T05:31:36.306" v="443" actId="1038"/>
          <pc:sldLayoutMkLst>
            <pc:docMk/>
            <pc:sldMasterMk cId="2150345889" sldId="2147483853"/>
            <pc:sldLayoutMk cId="3752371809" sldId="2147483865"/>
          </pc:sldLayoutMkLst>
          <pc:spChg chg="add mod">
            <ac:chgData name="冨久　剛志" userId="0bd917c0-e59a-4273-9bf0-e207b579255a" providerId="ADAL" clId="{52C17DD7-EBD4-C642-804F-864DF65DE02C}" dt="2019-05-20T05:30:30.501" v="437"/>
            <ac:spMkLst>
              <pc:docMk/>
              <pc:sldMasterMk cId="2150345889" sldId="2147483853"/>
              <pc:sldLayoutMk cId="3752371809" sldId="2147483865"/>
              <ac:spMk id="2" creationId="{F4AC7860-67D6-D048-A9D2-8DF5C044BE46}"/>
            </ac:spMkLst>
          </pc:spChg>
          <pc:spChg chg="del">
            <ac:chgData name="冨久　剛志" userId="0bd917c0-e59a-4273-9bf0-e207b579255a" providerId="ADAL" clId="{52C17DD7-EBD4-C642-804F-864DF65DE02C}" dt="2019-05-20T05:30:30.136" v="436"/>
            <ac:spMkLst>
              <pc:docMk/>
              <pc:sldMasterMk cId="2150345889" sldId="2147483853"/>
              <pc:sldLayoutMk cId="3752371809" sldId="2147483865"/>
              <ac:spMk id="28" creationId="{00000000-0000-0000-0000-000000000000}"/>
            </ac:spMkLst>
          </pc:spChg>
          <pc:spChg chg="mod">
            <ac:chgData name="冨久　剛志" userId="0bd917c0-e59a-4273-9bf0-e207b579255a" providerId="ADAL" clId="{52C17DD7-EBD4-C642-804F-864DF65DE02C}" dt="2019-05-20T05:31:36.306" v="443" actId="1038"/>
            <ac:spMkLst>
              <pc:docMk/>
              <pc:sldMasterMk cId="2150345889" sldId="2147483853"/>
              <pc:sldLayoutMk cId="3752371809" sldId="2147483865"/>
              <ac:spMk id="30" creationId="{00000000-0000-0000-0000-000000000000}"/>
            </ac:spMkLst>
          </pc:sp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ACB3D6-63BB-B544-B4FE-36EE68F4AD37}" type="datetimeFigureOut">
              <a:rPr kumimoji="1" lang="ja-JP" altLang="en-US" smtClean="0"/>
              <a:t>2019/5/21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5DCB8B-E1CE-CB49-BDEC-18A7EEED7D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94203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Shape 8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529663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Shape 9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601860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851818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Shape 10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474903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Shape 10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80484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Shape 11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547414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Shape 12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Shape 12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890104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Shape 12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406637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Shape 13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859036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Shape 14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903898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hape 14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Shape 14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573977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Shape 15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Shape 15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36591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Shape 15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Shape 16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100029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Shape 16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Shape 16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4797911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Shape 17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Shape 17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1590769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Shape 18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Shape 18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0093753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hape 18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Shape 18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1879999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Shape 19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Shape 19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5056546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Shape 19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" name="Shape 20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4109180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hape 20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Shape 20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5097613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Shape 21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Shape 21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8057147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Shape 21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Shape 21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3464244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Shape 22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" name="Shape 22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2251829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Shape 23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Shape 23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3482858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Shape 24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Shape 24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8315191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Shape 24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0" name="Shape 25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8040595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Shape 25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" name="Shape 25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3563718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Shape 26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2" name="Shape 26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1726701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Shape 26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0" name="Shape 27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603246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Shape 27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9" name="Shape 27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2109150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Shape 28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5" name="Shape 28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2189367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Shape 29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1" name="Shape 29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6297255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Shape 29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7" name="Shape 2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184413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D8493-E86D-3E46-9C20-75C8BBCCBD38}" type="datetime1">
              <a:rPr kumimoji="1" lang="ja-JP" altLang="en-US" smtClean="0"/>
              <a:t>2019/5/21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A705AA39-81E7-8847-9FC3-F1E29C11B66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090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C50C0-B2AE-D546-8C39-58301D6A92EC}" type="datetime1">
              <a:rPr kumimoji="1" lang="ja-JP" altLang="en-US" smtClean="0"/>
              <a:t>2019/5/21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5AA39-81E7-8847-9FC3-F1E29C11B66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259078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424B0E52-3EE8-F44B-AE08-3605B0E96DB3}" type="datetime1">
              <a:rPr kumimoji="1" lang="ja-JP" altLang="en-US" smtClean="0"/>
              <a:t>2019/5/21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kumimoji="1" lang="ja-JP" altLang="en-US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A705AA39-81E7-8847-9FC3-F1E29C11B66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79759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DBD01-939F-264E-9852-C04599490962}" type="datetime1">
              <a:rPr kumimoji="1" lang="ja-JP" altLang="en-US" smtClean="0"/>
              <a:t>2019/5/21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5AA39-81E7-8847-9FC3-F1E29C11B66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83802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14C17-220A-A343-878C-6F99AA259E9C}" type="datetime1">
              <a:rPr kumimoji="1" lang="ja-JP" altLang="en-US" smtClean="0"/>
              <a:t>2019/5/21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5AA39-81E7-8847-9FC3-F1E29C11B66A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18820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DB61D-9218-964B-AFF3-951856FC8A75}" type="datetime1">
              <a:rPr kumimoji="1" lang="ja-JP" altLang="en-US" smtClean="0"/>
              <a:t>2019/5/21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5AA39-81E7-8847-9FC3-F1E29C11B66A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0179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D7C49-D2DA-CA42-8BA0-E73F140C1544}" type="datetime1">
              <a:rPr kumimoji="1" lang="ja-JP" altLang="en-US" smtClean="0"/>
              <a:t>2019/5/21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5AA39-81E7-8847-9FC3-F1E29C11B66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6606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9CB90-1D01-EE42-9E1D-E3F7AE5C8A22}" type="datetime1">
              <a:rPr kumimoji="1" lang="ja-JP" altLang="en-US" smtClean="0"/>
              <a:t>2019/5/21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5AA39-81E7-8847-9FC3-F1E29C11B66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3486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773C0-4B9D-4648-82AE-0AA640E4CA78}" type="datetime1">
              <a:rPr kumimoji="1" lang="ja-JP" altLang="en-US" smtClean="0"/>
              <a:t>2019/5/21</a:t>
            </a:fld>
            <a:endParaRPr kumimoji="1" lang="ja-JP" altLang="en-US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5AA39-81E7-8847-9FC3-F1E29C11B66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132318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88E80-0AE0-7B44-87FF-3F41E17FCF72}" type="datetime1">
              <a:rPr kumimoji="1" lang="ja-JP" altLang="en-US" smtClean="0"/>
              <a:t>2019/5/21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5AA39-81E7-8847-9FC3-F1E29C11B66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86939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4F2F4-0218-2740-B7A7-A9257854178A}" type="datetime1">
              <a:rPr kumimoji="1" lang="ja-JP" altLang="en-US" smtClean="0"/>
              <a:t>2019/5/21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5AA39-81E7-8847-9FC3-F1E29C11B66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578429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userDrawn="1">
  <p:cSld name="Title and body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/>
        </p:nvSpPr>
        <p:spPr>
          <a:xfrm>
            <a:off x="0" y="0"/>
            <a:ext cx="12192000" cy="650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25" name="Shape 25"/>
          <p:cNvGrpSpPr/>
          <p:nvPr/>
        </p:nvGrpSpPr>
        <p:grpSpPr>
          <a:xfrm>
            <a:off x="1107190" y="1588342"/>
            <a:ext cx="994351" cy="61101"/>
            <a:chOff x="4580561" y="2589004"/>
            <a:chExt cx="1064464" cy="25200"/>
          </a:xfrm>
        </p:grpSpPr>
        <p:sp>
          <p:nvSpPr>
            <p:cNvPr id="26" name="Shape 26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" name="Shape 27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9" name="Shape 29"/>
          <p:cNvSpPr txBox="1">
            <a:spLocks noGrp="1"/>
          </p:cNvSpPr>
          <p:nvPr>
            <p:ph type="body" idx="1"/>
          </p:nvPr>
        </p:nvSpPr>
        <p:spPr>
          <a:xfrm>
            <a:off x="972600" y="2771833"/>
            <a:ext cx="10251600" cy="3014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609585" lvl="0" indent="-414856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1219170" lvl="1" indent="-397923">
              <a:spcBef>
                <a:spcPts val="2133"/>
              </a:spcBef>
              <a:spcAft>
                <a:spcPts val="0"/>
              </a:spcAft>
              <a:buSzPts val="1100"/>
              <a:buChar char="○"/>
              <a:defRPr/>
            </a:lvl2pPr>
            <a:lvl3pPr marL="1828754" lvl="2" indent="-397923">
              <a:spcBef>
                <a:spcPts val="2133"/>
              </a:spcBef>
              <a:spcAft>
                <a:spcPts val="0"/>
              </a:spcAft>
              <a:buSzPts val="1100"/>
              <a:buChar char="■"/>
              <a:defRPr/>
            </a:lvl3pPr>
            <a:lvl4pPr marL="2438339" lvl="3" indent="-397923">
              <a:spcBef>
                <a:spcPts val="2133"/>
              </a:spcBef>
              <a:spcAft>
                <a:spcPts val="0"/>
              </a:spcAft>
              <a:buSzPts val="1100"/>
              <a:buChar char="●"/>
              <a:defRPr/>
            </a:lvl4pPr>
            <a:lvl5pPr marL="3047924" lvl="4" indent="-397923">
              <a:spcBef>
                <a:spcPts val="2133"/>
              </a:spcBef>
              <a:spcAft>
                <a:spcPts val="0"/>
              </a:spcAft>
              <a:buSzPts val="1100"/>
              <a:buChar char="○"/>
              <a:defRPr/>
            </a:lvl5pPr>
            <a:lvl6pPr marL="3657509" lvl="5" indent="-397923">
              <a:spcBef>
                <a:spcPts val="2133"/>
              </a:spcBef>
              <a:spcAft>
                <a:spcPts val="0"/>
              </a:spcAft>
              <a:buSzPts val="1100"/>
              <a:buChar char="■"/>
              <a:defRPr/>
            </a:lvl6pPr>
            <a:lvl7pPr marL="4267093" lvl="6" indent="-397923">
              <a:spcBef>
                <a:spcPts val="2133"/>
              </a:spcBef>
              <a:spcAft>
                <a:spcPts val="0"/>
              </a:spcAft>
              <a:buSzPts val="1100"/>
              <a:buChar char="●"/>
              <a:defRPr/>
            </a:lvl7pPr>
            <a:lvl8pPr marL="4876678" lvl="7" indent="-397923">
              <a:spcBef>
                <a:spcPts val="2133"/>
              </a:spcBef>
              <a:spcAft>
                <a:spcPts val="0"/>
              </a:spcAft>
              <a:buSzPts val="1100"/>
              <a:buChar char="○"/>
              <a:defRPr/>
            </a:lvl8pPr>
            <a:lvl9pPr marL="5486263" lvl="8" indent="-397923">
              <a:spcBef>
                <a:spcPts val="2133"/>
              </a:spcBef>
              <a:spcAft>
                <a:spcPts val="2133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sldNum" idx="12"/>
          </p:nvPr>
        </p:nvSpPr>
        <p:spPr>
          <a:xfrm>
            <a:off x="11268804" y="6202090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US" altLang="ja" smtClean="0"/>
              <a:pPr/>
              <a:t>‹#›</a:t>
            </a:fld>
            <a:endParaRPr lang="ja" alt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F4AC7860-67D6-D048-A9D2-8DF5C044BE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37523718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microsoft.com/office/2007/relationships/hdphoto" Target="../media/hdphoto1.wdp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21BFAA62-FB36-7C49-ACB4-1A17A61260DE}" type="datetime1">
              <a:rPr kumimoji="1" lang="ja-JP" altLang="en-US" smtClean="0"/>
              <a:t>2019/5/21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kumimoji="1" lang="ja-JP" altLang="en-US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A705AA39-81E7-8847-9FC3-F1E29C11B66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03458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4" r:id="rId1"/>
    <p:sldLayoutId id="2147483855" r:id="rId2"/>
    <p:sldLayoutId id="2147483856" r:id="rId3"/>
    <p:sldLayoutId id="2147483857" r:id="rId4"/>
    <p:sldLayoutId id="2147483858" r:id="rId5"/>
    <p:sldLayoutId id="2147483859" r:id="rId6"/>
    <p:sldLayoutId id="2147483860" r:id="rId7"/>
    <p:sldLayoutId id="2147483861" r:id="rId8"/>
    <p:sldLayoutId id="2147483862" r:id="rId9"/>
    <p:sldLayoutId id="2147483863" r:id="rId10"/>
    <p:sldLayoutId id="2147483864" r:id="rId11"/>
    <p:sldLayoutId id="2147483865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5400" kern="1200" cap="all" baseline="0">
          <a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developer.mozilla.org/ja/docs/Web/JavaScript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hape 86"/>
          <p:cNvSpPr txBox="1">
            <a:spLocks noGrp="1"/>
          </p:cNvSpPr>
          <p:nvPr>
            <p:ph type="ctrTitle"/>
          </p:nvPr>
        </p:nvSpPr>
        <p:spPr>
          <a:xfrm>
            <a:off x="1022267" y="1773367"/>
            <a:ext cx="11360800" cy="1932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n-US" altLang="ja" sz="4800"/>
              <a:t>PBL </a:t>
            </a:r>
            <a:r>
              <a:rPr lang="ja" altLang="en-US" sz="4800"/>
              <a:t>第</a:t>
            </a:r>
            <a:r>
              <a:rPr lang="en-US" altLang="ja" sz="4800"/>
              <a:t>3</a:t>
            </a:r>
            <a:r>
              <a:rPr lang="ja" altLang="en-US" sz="4800"/>
              <a:t>回</a:t>
            </a:r>
            <a:endParaRPr sz="4800"/>
          </a:p>
          <a:p>
            <a:pPr>
              <a:spcBef>
                <a:spcPts val="0"/>
              </a:spcBef>
            </a:pPr>
            <a:r>
              <a:rPr lang="ja" altLang="en-US" sz="4800"/>
              <a:t>プログラミング練習</a:t>
            </a:r>
            <a:r>
              <a:rPr lang="en-US" altLang="ja" sz="4800"/>
              <a:t>(JavaScript)</a:t>
            </a:r>
            <a:endParaRPr sz="4800"/>
          </a:p>
        </p:txBody>
      </p:sp>
      <p:sp>
        <p:nvSpPr>
          <p:cNvPr id="87" name="Shape 87"/>
          <p:cNvSpPr txBox="1">
            <a:spLocks noGrp="1"/>
          </p:cNvSpPr>
          <p:nvPr>
            <p:ph type="subTitle" idx="1"/>
          </p:nvPr>
        </p:nvSpPr>
        <p:spPr>
          <a:xfrm>
            <a:off x="1254014" y="4633370"/>
            <a:ext cx="7109600" cy="1056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>
              <a:spcBef>
                <a:spcPts val="0"/>
              </a:spcBef>
            </a:pPr>
            <a:r>
              <a:rPr lang="ja" dirty="0"/>
              <a:t>山本・</a:t>
            </a:r>
            <a:r>
              <a:rPr lang="ja-JP" altLang="en-US"/>
              <a:t>辻</a:t>
            </a:r>
            <a:r>
              <a:rPr lang="ja" dirty="0"/>
              <a:t>・粕谷研究室</a:t>
            </a:r>
            <a:endParaRPr dirty="0"/>
          </a:p>
          <a:p>
            <a:pPr>
              <a:spcBef>
                <a:spcPts val="0"/>
              </a:spcBef>
            </a:pPr>
            <a:r>
              <a:rPr lang="ja" dirty="0"/>
              <a:t>TA：中井・山田</a:t>
            </a:r>
            <a:r>
              <a:rPr lang="ja" altLang="en-US" dirty="0"/>
              <a:t>・</a:t>
            </a:r>
            <a:r>
              <a:rPr lang="ja-JP" altLang="en-US"/>
              <a:t>井土・國廣・辻・冨久</a:t>
            </a:r>
            <a:endParaRPr dirty="0"/>
          </a:p>
        </p:txBody>
      </p:sp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CAF87F90-EA4A-7145-835D-067F9E529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5AA39-81E7-8847-9FC3-F1E29C11B66A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325883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 txBox="1">
            <a:spLocks noGrp="1"/>
          </p:cNvSpPr>
          <p:nvPr>
            <p:ph type="title"/>
          </p:nvPr>
        </p:nvSpPr>
        <p:spPr>
          <a:xfrm>
            <a:off x="972600" y="1741476"/>
            <a:ext cx="10251600" cy="71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ja" sz="4000" dirty="0"/>
              <a:t>JavaScriptとは　(※一部説明を省いています)</a:t>
            </a:r>
            <a:endParaRPr sz="4000" dirty="0"/>
          </a:p>
        </p:txBody>
      </p:sp>
      <p:sp>
        <p:nvSpPr>
          <p:cNvPr id="93" name="Shape 93"/>
          <p:cNvSpPr txBox="1">
            <a:spLocks noGrp="1"/>
          </p:cNvSpPr>
          <p:nvPr>
            <p:ph type="body" idx="1"/>
          </p:nvPr>
        </p:nvSpPr>
        <p:spPr>
          <a:xfrm>
            <a:off x="972600" y="2693767"/>
            <a:ext cx="10251600" cy="1394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indent="-457189">
              <a:buSzPts val="1800"/>
            </a:pPr>
            <a:r>
              <a:rPr lang="ja" altLang="en-US" sz="2400" dirty="0"/>
              <a:t>プログラミング言語</a:t>
            </a:r>
            <a:endParaRPr sz="2400" dirty="0"/>
          </a:p>
          <a:p>
            <a:pPr indent="-457189">
              <a:buSzPts val="1800"/>
            </a:pPr>
            <a:r>
              <a:rPr lang="en-US" altLang="ja" sz="2400" dirty="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Web</a:t>
            </a:r>
            <a:r>
              <a:rPr lang="ja" altLang="en-US" sz="2400" dirty="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ブラウザなどで使われる</a:t>
            </a:r>
            <a:endParaRPr sz="2400" dirty="0">
              <a:solidFill>
                <a:srgbClr val="333333"/>
              </a:solidFill>
              <a:highlight>
                <a:srgbClr val="FFFFFF"/>
              </a:highlight>
              <a:latin typeface="Meiryo"/>
              <a:ea typeface="Meiryo"/>
              <a:cs typeface="Meiryo"/>
              <a:sym typeface="Meiryo"/>
            </a:endParaRPr>
          </a:p>
          <a:p>
            <a:pPr indent="-457189">
              <a:lnSpc>
                <a:spcPct val="100000"/>
              </a:lnSpc>
              <a:buClr>
                <a:srgbClr val="333333"/>
              </a:buClr>
              <a:buSzPts val="1800"/>
              <a:buFont typeface="Meiryo"/>
              <a:buChar char="●"/>
            </a:pPr>
            <a:r>
              <a:rPr lang="ja" altLang="en-US" sz="2400" dirty="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オブジェクト指向</a:t>
            </a:r>
            <a:endParaRPr sz="1867" dirty="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94" name="Shape 94"/>
          <p:cNvSpPr txBox="1">
            <a:spLocks noGrp="1"/>
          </p:cNvSpPr>
          <p:nvPr>
            <p:ph type="body" idx="1"/>
          </p:nvPr>
        </p:nvSpPr>
        <p:spPr>
          <a:xfrm>
            <a:off x="1216200" y="4466667"/>
            <a:ext cx="9764400" cy="1530800"/>
          </a:xfrm>
          <a:prstGeom prst="rect">
            <a:avLst/>
          </a:prstGeom>
          <a:noFill/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marR="67732" indent="0">
              <a:lnSpc>
                <a:spcPct val="100000"/>
              </a:lnSpc>
              <a:buNone/>
            </a:pPr>
            <a:r>
              <a:rPr lang="en-US" altLang="ja" sz="240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// </a:t>
            </a:r>
            <a:r>
              <a:rPr lang="ja" altLang="en-US" sz="240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スラッシュ</a:t>
            </a:r>
            <a:r>
              <a:rPr lang="en-US" altLang="ja" sz="240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2</a:t>
            </a:r>
            <a:r>
              <a:rPr lang="ja" altLang="en-US" sz="240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つで一行コメント</a:t>
            </a:r>
            <a:endParaRPr sz="240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marR="67732" indent="0">
              <a:lnSpc>
                <a:spcPct val="100000"/>
              </a:lnSpc>
              <a:buNone/>
            </a:pPr>
            <a:r>
              <a:rPr lang="en-US" altLang="ja" sz="240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console.log("Hello World!!"); // </a:t>
            </a:r>
            <a:r>
              <a:rPr lang="ja" altLang="en-US" sz="240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文の最後にセミコロン</a:t>
            </a:r>
            <a:endParaRPr sz="240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marR="67732" indent="0">
              <a:lnSpc>
                <a:spcPct val="100000"/>
              </a:lnSpc>
              <a:buNone/>
            </a:pPr>
            <a:r>
              <a:rPr lang="en-US" altLang="ja" sz="240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/* </a:t>
            </a:r>
            <a:r>
              <a:rPr lang="ja" altLang="en-US" sz="240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こんな風に書いてもコメント *</a:t>
            </a:r>
            <a:r>
              <a:rPr lang="en-US" altLang="ja" sz="240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/</a:t>
            </a:r>
            <a:endParaRPr sz="240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1BAAA52C-AB4F-1F49-9B30-415333AB968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altLang="ja" smtClean="0"/>
              <a:pPr/>
              <a:t>2</a:t>
            </a:fld>
            <a:endParaRPr lang="ja" altLang="en-US"/>
          </a:p>
        </p:txBody>
      </p:sp>
    </p:spTree>
    <p:extLst>
      <p:ext uri="{BB962C8B-B14F-4D97-AF65-F5344CB8AC3E}">
        <p14:creationId xmlns:p14="http://schemas.microsoft.com/office/powerpoint/2010/main" val="33662759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 txBox="1">
            <a:spLocks noGrp="1"/>
          </p:cNvSpPr>
          <p:nvPr>
            <p:ph type="title"/>
          </p:nvPr>
        </p:nvSpPr>
        <p:spPr>
          <a:xfrm>
            <a:off x="972600" y="1729324"/>
            <a:ext cx="10251600" cy="71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ja" dirty="0"/>
              <a:t>JavaScriptとは</a:t>
            </a:r>
            <a:endParaRPr dirty="0"/>
          </a:p>
        </p:txBody>
      </p:sp>
      <p:sp>
        <p:nvSpPr>
          <p:cNvPr id="100" name="Shape 100"/>
          <p:cNvSpPr txBox="1">
            <a:spLocks noGrp="1"/>
          </p:cNvSpPr>
          <p:nvPr>
            <p:ph type="body" idx="1"/>
          </p:nvPr>
        </p:nvSpPr>
        <p:spPr>
          <a:xfrm>
            <a:off x="972599" y="2771833"/>
            <a:ext cx="10446249" cy="1744411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indent="0">
              <a:buNone/>
            </a:pPr>
            <a:r>
              <a:rPr lang="ja" dirty="0"/>
              <a:t>この後の説明する内容の詳しい情報は以下のリンクをクリック！</a:t>
            </a:r>
            <a:endParaRPr dirty="0"/>
          </a:p>
          <a:p>
            <a:pPr marL="0" indent="0">
              <a:spcBef>
                <a:spcPts val="2133"/>
              </a:spcBef>
              <a:spcAft>
                <a:spcPts val="2133"/>
              </a:spcAft>
              <a:buNone/>
            </a:pPr>
            <a:r>
              <a:rPr lang="en-US" altLang="ja" sz="3200" u="sng" dirty="0">
                <a:solidFill>
                  <a:schemeClr val="hlink"/>
                </a:solidFill>
                <a:hlinkClick r:id="rId3"/>
              </a:rPr>
              <a:t>https://developer.mozilla.org/ja/docs/Web/JavaScript</a:t>
            </a:r>
            <a:endParaRPr sz="3200" dirty="0"/>
          </a:p>
        </p:txBody>
      </p:sp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AE0B8EE1-EE9F-1C46-8D4E-6F99332C5D4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altLang="ja" smtClean="0"/>
              <a:pPr/>
              <a:t>3</a:t>
            </a:fld>
            <a:endParaRPr lang="ja" altLang="en-US"/>
          </a:p>
        </p:txBody>
      </p:sp>
    </p:spTree>
    <p:extLst>
      <p:ext uri="{BB962C8B-B14F-4D97-AF65-F5344CB8AC3E}">
        <p14:creationId xmlns:p14="http://schemas.microsoft.com/office/powerpoint/2010/main" val="30973301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 txBox="1">
            <a:spLocks noGrp="1"/>
          </p:cNvSpPr>
          <p:nvPr>
            <p:ph type="title"/>
          </p:nvPr>
        </p:nvSpPr>
        <p:spPr>
          <a:xfrm>
            <a:off x="972600" y="1758200"/>
            <a:ext cx="10251600" cy="71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ja"/>
              <a:t>一般的なJavaScriptの使い方</a:t>
            </a:r>
            <a:endParaRPr/>
          </a:p>
        </p:txBody>
      </p:sp>
      <p:sp>
        <p:nvSpPr>
          <p:cNvPr id="106" name="Shape 106"/>
          <p:cNvSpPr txBox="1">
            <a:spLocks noGrp="1"/>
          </p:cNvSpPr>
          <p:nvPr>
            <p:ph type="body" idx="1"/>
          </p:nvPr>
        </p:nvSpPr>
        <p:spPr>
          <a:xfrm>
            <a:off x="972600" y="2771833"/>
            <a:ext cx="10251600" cy="2617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indent="-457189">
              <a:buSzPts val="1800"/>
            </a:pPr>
            <a:r>
              <a:rPr lang="en-US" altLang="ja" sz="2400"/>
              <a:t>html</a:t>
            </a:r>
            <a:r>
              <a:rPr lang="ja" altLang="en-US" sz="2400"/>
              <a:t>に直接書く（</a:t>
            </a:r>
            <a:r>
              <a:rPr lang="en-US" altLang="ja" sz="2400"/>
              <a:t>script</a:t>
            </a:r>
            <a:r>
              <a:rPr lang="ja" altLang="en-US" sz="2400"/>
              <a:t>タグで囲んだところに書く）</a:t>
            </a:r>
            <a:endParaRPr sz="2400"/>
          </a:p>
          <a:p>
            <a:pPr indent="-457189">
              <a:buSzPts val="1800"/>
            </a:pPr>
            <a:r>
              <a:rPr lang="ja" altLang="en-US" sz="2400"/>
              <a:t>ほげほげ</a:t>
            </a:r>
            <a:r>
              <a:rPr lang="en-US" altLang="ja" sz="2400"/>
              <a:t>.js </a:t>
            </a:r>
            <a:r>
              <a:rPr lang="ja" altLang="en-US" sz="2400"/>
              <a:t>というファイルで保存して</a:t>
            </a:r>
            <a:r>
              <a:rPr lang="en-US" altLang="ja" sz="2400"/>
              <a:t>html</a:t>
            </a:r>
            <a:r>
              <a:rPr lang="ja" altLang="en-US" sz="2400"/>
              <a:t>からロードする</a:t>
            </a:r>
            <a:endParaRPr sz="2400"/>
          </a:p>
          <a:p>
            <a:pPr indent="-457189">
              <a:buSzPts val="1800"/>
            </a:pPr>
            <a:r>
              <a:rPr lang="ja" altLang="en-US" sz="2400"/>
              <a:t>ブラウザのコンソールなどで試す  ←  今回はこのやり方でやります</a:t>
            </a:r>
            <a:endParaRPr sz="2400"/>
          </a:p>
          <a:p>
            <a:pPr marL="0" indent="0">
              <a:spcBef>
                <a:spcPts val="2133"/>
              </a:spcBef>
              <a:spcAft>
                <a:spcPts val="2133"/>
              </a:spcAft>
              <a:buNone/>
            </a:pPr>
            <a:r>
              <a:rPr lang="ja" altLang="en-US" sz="2400"/>
              <a:t>（</a:t>
            </a:r>
            <a:r>
              <a:rPr lang="en-US" altLang="ja" sz="2400"/>
              <a:t>Node.js</a:t>
            </a:r>
            <a:r>
              <a:rPr lang="ja" altLang="en-US" sz="2400"/>
              <a:t>などの例外があります．）</a:t>
            </a:r>
            <a:endParaRPr sz="2400"/>
          </a:p>
        </p:txBody>
      </p:sp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635F7B44-72E2-E049-993C-F0A5DD0C602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altLang="ja" smtClean="0"/>
              <a:pPr/>
              <a:t>4</a:t>
            </a:fld>
            <a:endParaRPr lang="ja" altLang="en-US"/>
          </a:p>
        </p:txBody>
      </p:sp>
    </p:spTree>
    <p:extLst>
      <p:ext uri="{BB962C8B-B14F-4D97-AF65-F5344CB8AC3E}">
        <p14:creationId xmlns:p14="http://schemas.microsoft.com/office/powerpoint/2010/main" val="3087750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hape 111"/>
          <p:cNvSpPr txBox="1">
            <a:spLocks noGrp="1"/>
          </p:cNvSpPr>
          <p:nvPr>
            <p:ph type="title"/>
          </p:nvPr>
        </p:nvSpPr>
        <p:spPr>
          <a:xfrm>
            <a:off x="972600" y="1758200"/>
            <a:ext cx="10251600" cy="71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ja"/>
              <a:t>JavaScriptの実行方法</a:t>
            </a:r>
            <a:endParaRPr/>
          </a:p>
        </p:txBody>
      </p:sp>
      <p:sp>
        <p:nvSpPr>
          <p:cNvPr id="112" name="Shape 112"/>
          <p:cNvSpPr txBox="1">
            <a:spLocks noGrp="1"/>
          </p:cNvSpPr>
          <p:nvPr>
            <p:ph type="body" idx="1"/>
          </p:nvPr>
        </p:nvSpPr>
        <p:spPr>
          <a:xfrm>
            <a:off x="970200" y="2527267"/>
            <a:ext cx="10251600" cy="3014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indent="-457189">
              <a:buSzPts val="1800"/>
            </a:pPr>
            <a:r>
              <a:rPr lang="ja" altLang="en-US" sz="2400"/>
              <a:t>前回作った”</a:t>
            </a:r>
            <a:r>
              <a:rPr lang="en-US" altLang="ja" sz="2400"/>
              <a:t>index.html”</a:t>
            </a:r>
            <a:r>
              <a:rPr lang="ja" altLang="en-US" sz="2400"/>
              <a:t>を</a:t>
            </a:r>
            <a:r>
              <a:rPr lang="en-US" altLang="ja" sz="2400"/>
              <a:t>firefox</a:t>
            </a:r>
            <a:r>
              <a:rPr lang="ja" altLang="en-US" sz="2400"/>
              <a:t>で開く</a:t>
            </a:r>
            <a:endParaRPr sz="2400"/>
          </a:p>
          <a:p>
            <a:pPr indent="-457189">
              <a:buSzPts val="1800"/>
            </a:pPr>
            <a:r>
              <a:rPr lang="en-US" altLang="ja" sz="2400"/>
              <a:t>F12</a:t>
            </a:r>
            <a:r>
              <a:rPr lang="ja" altLang="en-US" sz="2400"/>
              <a:t>でウェブコンソールを開く</a:t>
            </a:r>
            <a:endParaRPr sz="2400"/>
          </a:p>
          <a:p>
            <a:pPr indent="-457189">
              <a:buSzPts val="1800"/>
            </a:pPr>
            <a:r>
              <a:rPr lang="en-US" altLang="ja" sz="2400"/>
              <a:t>Shift+F4</a:t>
            </a:r>
            <a:r>
              <a:rPr lang="ja" altLang="en-US" sz="2400"/>
              <a:t>でスクラッチパッドを開く</a:t>
            </a:r>
            <a:endParaRPr sz="2400"/>
          </a:p>
          <a:p>
            <a:pPr marL="0" indent="0">
              <a:buNone/>
            </a:pPr>
            <a:endParaRPr sz="2400"/>
          </a:p>
          <a:p>
            <a:pPr indent="-457189">
              <a:buSzPts val="1800"/>
            </a:pPr>
            <a:r>
              <a:rPr lang="ja" altLang="en-US" sz="2400"/>
              <a:t>スクラッチパッド</a:t>
            </a:r>
            <a:r>
              <a:rPr lang="en-US" altLang="ja" sz="2400"/>
              <a:t>JavaScript</a:t>
            </a:r>
            <a:r>
              <a:rPr lang="ja" altLang="en-US" sz="2400"/>
              <a:t>を書く</a:t>
            </a:r>
            <a:endParaRPr sz="2400"/>
          </a:p>
          <a:p>
            <a:pPr indent="-457189">
              <a:buSzPts val="1800"/>
            </a:pPr>
            <a:r>
              <a:rPr lang="ja" altLang="en-US" sz="2400"/>
              <a:t>「実行」もしくは</a:t>
            </a:r>
            <a:r>
              <a:rPr lang="en-US" altLang="ja" sz="2400"/>
              <a:t>Ctrl+R</a:t>
            </a:r>
            <a:r>
              <a:rPr lang="ja" altLang="en-US" sz="2400"/>
              <a:t>で</a:t>
            </a:r>
            <a:r>
              <a:rPr lang="en-US" altLang="ja" sz="2400"/>
              <a:t>JavaScript</a:t>
            </a:r>
            <a:r>
              <a:rPr lang="ja" altLang="en-US" sz="2400"/>
              <a:t>を実行</a:t>
            </a:r>
            <a:endParaRPr sz="2400"/>
          </a:p>
          <a:p>
            <a:pPr indent="-457189">
              <a:buSzPts val="1800"/>
            </a:pPr>
            <a:r>
              <a:rPr lang="ja" altLang="en-US" sz="2400"/>
              <a:t>ウェブコンソールに結果が表示される</a:t>
            </a:r>
            <a:endParaRPr sz="2400"/>
          </a:p>
        </p:txBody>
      </p:sp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E70A9D84-F944-2F40-9647-1C9F208FDDF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altLang="ja" smtClean="0"/>
              <a:pPr/>
              <a:t>5</a:t>
            </a:fld>
            <a:endParaRPr lang="ja" altLang="en-US"/>
          </a:p>
        </p:txBody>
      </p:sp>
    </p:spTree>
    <p:extLst>
      <p:ext uri="{BB962C8B-B14F-4D97-AF65-F5344CB8AC3E}">
        <p14:creationId xmlns:p14="http://schemas.microsoft.com/office/powerpoint/2010/main" val="28646835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Shape 117"/>
          <p:cNvSpPr txBox="1">
            <a:spLocks noGrp="1"/>
          </p:cNvSpPr>
          <p:nvPr>
            <p:ph type="title"/>
          </p:nvPr>
        </p:nvSpPr>
        <p:spPr>
          <a:xfrm>
            <a:off x="972600" y="1758200"/>
            <a:ext cx="10251600" cy="71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ja"/>
              <a:t>やってみよう</a:t>
            </a:r>
            <a:endParaRPr/>
          </a:p>
        </p:txBody>
      </p:sp>
      <p:sp>
        <p:nvSpPr>
          <p:cNvPr id="118" name="Shape 118"/>
          <p:cNvSpPr txBox="1">
            <a:spLocks noGrp="1"/>
          </p:cNvSpPr>
          <p:nvPr>
            <p:ph type="body" idx="1"/>
          </p:nvPr>
        </p:nvSpPr>
        <p:spPr>
          <a:xfrm>
            <a:off x="972600" y="2771833"/>
            <a:ext cx="10251600" cy="3014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indent="0">
              <a:spcAft>
                <a:spcPts val="2133"/>
              </a:spcAft>
              <a:buNone/>
            </a:pPr>
            <a:r>
              <a:rPr lang="ja" altLang="en-US" sz="2400"/>
              <a:t>コンソールに</a:t>
            </a:r>
            <a:r>
              <a:rPr lang="ja" altLang="en-US" sz="2400">
                <a:latin typeface="Roboto Mono"/>
                <a:ea typeface="Roboto Mono"/>
                <a:cs typeface="Roboto Mono"/>
                <a:sym typeface="Roboto Mono"/>
              </a:rPr>
              <a:t>”</a:t>
            </a:r>
            <a:r>
              <a:rPr lang="en-US" altLang="ja" sz="2400">
                <a:latin typeface="Roboto Mono"/>
                <a:ea typeface="Roboto Mono"/>
                <a:cs typeface="Roboto Mono"/>
                <a:sym typeface="Roboto Mono"/>
              </a:rPr>
              <a:t>Hello World!!”</a:t>
            </a:r>
            <a:r>
              <a:rPr lang="ja" altLang="en-US" sz="2400"/>
              <a:t>と出力せよ．</a:t>
            </a:r>
            <a:endParaRPr sz="2400"/>
          </a:p>
        </p:txBody>
      </p:sp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8C88D5F2-9519-0342-BEAA-666A1C31673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altLang="ja" smtClean="0"/>
              <a:pPr/>
              <a:t>6</a:t>
            </a:fld>
            <a:endParaRPr lang="ja" altLang="en-US"/>
          </a:p>
        </p:txBody>
      </p:sp>
    </p:spTree>
    <p:extLst>
      <p:ext uri="{BB962C8B-B14F-4D97-AF65-F5344CB8AC3E}">
        <p14:creationId xmlns:p14="http://schemas.microsoft.com/office/powerpoint/2010/main" val="15339731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hape 123"/>
          <p:cNvSpPr txBox="1">
            <a:spLocks noGrp="1"/>
          </p:cNvSpPr>
          <p:nvPr>
            <p:ph type="title"/>
          </p:nvPr>
        </p:nvSpPr>
        <p:spPr>
          <a:xfrm>
            <a:off x="972600" y="1758200"/>
            <a:ext cx="10251600" cy="71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ja"/>
              <a:t>変数(var, const, 代入)</a:t>
            </a:r>
            <a:endParaRPr/>
          </a:p>
        </p:txBody>
      </p:sp>
      <p:graphicFrame>
        <p:nvGraphicFramePr>
          <p:cNvPr id="124" name="Shape 124"/>
          <p:cNvGraphicFramePr/>
          <p:nvPr/>
        </p:nvGraphicFramePr>
        <p:xfrm>
          <a:off x="1170367" y="2595167"/>
          <a:ext cx="9851267" cy="373864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22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033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23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68920"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100"/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2100"/>
                        <a:t>数学</a:t>
                      </a:r>
                      <a:endParaRPr sz="2100"/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2100"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JavaScript</a:t>
                      </a:r>
                      <a:endParaRPr sz="21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121900" marR="121900" marT="121900" marB="12190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94040">
                <a:tc rowSpan="2">
                  <a:txBody>
                    <a:bodyPr/>
                    <a:lstStyle/>
                    <a:p>
                      <a:pPr marL="0" lvl="0" indent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2100"/>
                        <a:t>変数の宣言</a:t>
                      </a:r>
                      <a:endParaRPr sz="2100"/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2100"/>
                        <a:t>x を変数とする．</a:t>
                      </a:r>
                      <a:endParaRPr sz="2100"/>
                    </a:p>
                    <a:p>
                      <a:pPr marL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2100"/>
                        <a:t>x の値は10とする.</a:t>
                      </a:r>
                      <a:endParaRPr sz="2100"/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2100"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var x; </a:t>
                      </a:r>
                      <a:endParaRPr sz="21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  <a:p>
                      <a:pPr marL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2100"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x = 10;</a:t>
                      </a:r>
                      <a:endParaRPr sz="21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121900" marR="121900" marT="121900" marB="12190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8920">
                <a:tc vMerge="1">
                  <a:txBody>
                    <a:bodyPr/>
                    <a:lstStyle/>
                    <a:p>
                      <a:endParaRPr lang="ja-JP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2100"/>
                        <a:t>y を値が20の変数とする．</a:t>
                      </a:r>
                      <a:endParaRPr sz="2100"/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lvl="0" indent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2100"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var y = 20;</a:t>
                      </a:r>
                      <a:endParaRPr sz="21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121900" marR="121900" marT="121900" marB="12190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8920"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2100"/>
                        <a:t>定数の宣言</a:t>
                      </a:r>
                      <a:endParaRPr sz="2100"/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2100"/>
                        <a:t>kを定数5とする．</a:t>
                      </a:r>
                      <a:endParaRPr sz="2100"/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2100"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const x = 5;</a:t>
                      </a:r>
                      <a:endParaRPr sz="21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121900" marR="121900" marT="121900" marB="12190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8920">
                <a:tc rowSpan="2">
                  <a:txBody>
                    <a:bodyPr/>
                    <a:lstStyle/>
                    <a:p>
                      <a:pPr marL="0" lvl="0" indent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2100"/>
                        <a:t>変数に代入する</a:t>
                      </a:r>
                      <a:endParaRPr sz="2100"/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2100"/>
                        <a:t>x に30を代入する．</a:t>
                      </a:r>
                      <a:endParaRPr sz="2100"/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2100"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x = 30;</a:t>
                      </a:r>
                      <a:endParaRPr sz="21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121900" marR="121900" marT="121900" marB="12190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8920">
                <a:tc vMerge="1">
                  <a:txBody>
                    <a:bodyPr/>
                    <a:lstStyle/>
                    <a:p>
                      <a:endParaRPr lang="ja-JP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2100"/>
                        <a:t>x に y + 1 を代入する．</a:t>
                      </a:r>
                      <a:endParaRPr sz="2100"/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lvl="0" indent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2100"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x = y + 1;</a:t>
                      </a:r>
                      <a:endParaRPr sz="21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121900" marR="121900" marT="121900" marB="12190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C2A66C01-14BB-244D-8BCC-AAF49AE18CE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altLang="ja" smtClean="0"/>
              <a:pPr/>
              <a:t>7</a:t>
            </a:fld>
            <a:endParaRPr lang="ja" altLang="en-US"/>
          </a:p>
        </p:txBody>
      </p:sp>
    </p:spTree>
    <p:extLst>
      <p:ext uri="{BB962C8B-B14F-4D97-AF65-F5344CB8AC3E}">
        <p14:creationId xmlns:p14="http://schemas.microsoft.com/office/powerpoint/2010/main" val="36975950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Shape 129"/>
          <p:cNvSpPr txBox="1">
            <a:spLocks noGrp="1"/>
          </p:cNvSpPr>
          <p:nvPr>
            <p:ph type="title"/>
          </p:nvPr>
        </p:nvSpPr>
        <p:spPr>
          <a:xfrm>
            <a:off x="503583" y="1703379"/>
            <a:ext cx="3053656" cy="71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ja" sz="4400" dirty="0"/>
              <a:t>型の種類</a:t>
            </a:r>
            <a:endParaRPr sz="4400" dirty="0"/>
          </a:p>
        </p:txBody>
      </p:sp>
      <p:sp>
        <p:nvSpPr>
          <p:cNvPr id="130" name="Shape 130"/>
          <p:cNvSpPr/>
          <p:nvPr/>
        </p:nvSpPr>
        <p:spPr>
          <a:xfrm>
            <a:off x="-1114875" y="2968486"/>
            <a:ext cx="9684400" cy="3148295"/>
          </a:xfrm>
          <a:prstGeom prst="bracePair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graphicFrame>
        <p:nvGraphicFramePr>
          <p:cNvPr id="131" name="Shape 131"/>
          <p:cNvGraphicFramePr/>
          <p:nvPr>
            <p:extLst>
              <p:ext uri="{D42A27DB-BD31-4B8C-83A1-F6EECF244321}">
                <p14:modId xmlns:p14="http://schemas.microsoft.com/office/powerpoint/2010/main" val="2345941002"/>
              </p:ext>
            </p:extLst>
          </p:nvPr>
        </p:nvGraphicFramePr>
        <p:xfrm>
          <a:off x="503583" y="2416979"/>
          <a:ext cx="7487478" cy="4301872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5823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051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76627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2000">
                          <a:latin typeface="Lato"/>
                          <a:ea typeface="Lato"/>
                          <a:cs typeface="Lato"/>
                          <a:sym typeface="Lato"/>
                        </a:rPr>
                        <a:t>型</a:t>
                      </a:r>
                      <a:endParaRPr sz="2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L="121900" marR="121900" marT="121900" marB="121900">
                    <a:lnL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2000" dirty="0"/>
                        <a:t>例</a:t>
                      </a:r>
                      <a:endParaRPr sz="2000" dirty="0"/>
                    </a:p>
                  </a:txBody>
                  <a:tcPr marL="121900" marR="121900" marT="121900" marB="121900">
                    <a:lnL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6627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2000" dirty="0">
                          <a:latin typeface="Lato"/>
                          <a:ea typeface="Lato"/>
                          <a:cs typeface="Lato"/>
                          <a:sym typeface="Lato"/>
                        </a:rPr>
                        <a:t>文字列</a:t>
                      </a:r>
                      <a:endParaRPr sz="2000" dirty="0"/>
                    </a:p>
                  </a:txBody>
                  <a:tcPr marL="121900" marR="121900" marT="121900" marB="121900">
                    <a:lnL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2000" dirty="0"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“Apple”, ‘Banana’</a:t>
                      </a:r>
                      <a:endParaRPr sz="2000" dirty="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121900" marR="121900" marT="121900" marB="121900">
                    <a:lnL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6627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2000" dirty="0">
                          <a:latin typeface="Lato"/>
                          <a:ea typeface="Lato"/>
                          <a:cs typeface="Lato"/>
                          <a:sym typeface="Lato"/>
                        </a:rPr>
                        <a:t>数値</a:t>
                      </a:r>
                      <a:endParaRPr sz="2000" dirty="0"/>
                    </a:p>
                  </a:txBody>
                  <a:tcPr marL="121900" marR="121900" marT="121900" marB="121900">
                    <a:lnL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2000"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1, 3.14, -196, NaN, +Infinity</a:t>
                      </a:r>
                      <a:endParaRPr sz="20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121900" marR="121900" marT="121900" marB="121900">
                    <a:lnL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4211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2000">
                          <a:latin typeface="Lato"/>
                          <a:ea typeface="Lato"/>
                          <a:cs typeface="Lato"/>
                          <a:sym typeface="Lato"/>
                        </a:rPr>
                        <a:t>真偽値（ブール値）</a:t>
                      </a:r>
                      <a:endParaRPr sz="20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L="121900" marR="121900" marT="121900" marB="121900">
                    <a:lnL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2000" dirty="0"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true, false</a:t>
                      </a:r>
                      <a:endParaRPr sz="2000" dirty="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121900" marR="121900" marT="121900" marB="121900">
                    <a:lnL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6627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2000">
                          <a:latin typeface="Lato"/>
                          <a:ea typeface="Lato"/>
                          <a:cs typeface="Lato"/>
                          <a:sym typeface="Lato"/>
                        </a:rPr>
                        <a:t>null</a:t>
                      </a:r>
                      <a:endParaRPr sz="2000"/>
                    </a:p>
                  </a:txBody>
                  <a:tcPr marL="121900" marR="121900" marT="121900" marB="121900">
                    <a:lnL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2000"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null</a:t>
                      </a:r>
                      <a:endParaRPr sz="20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121900" marR="121900" marT="121900" marB="121900">
                    <a:lnL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6627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2000">
                          <a:latin typeface="Lato"/>
                          <a:ea typeface="Lato"/>
                          <a:cs typeface="Lato"/>
                          <a:sym typeface="Lato"/>
                        </a:rPr>
                        <a:t>undefined</a:t>
                      </a:r>
                      <a:endParaRPr sz="2000"/>
                    </a:p>
                  </a:txBody>
                  <a:tcPr marL="121900" marR="121900" marT="121900" marB="121900">
                    <a:lnL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2000" dirty="0">
                          <a:solidFill>
                            <a:srgbClr val="333333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undefined</a:t>
                      </a:r>
                      <a:endParaRPr sz="2000" dirty="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121900" marR="121900" marT="121900" marB="121900">
                    <a:lnL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6627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2000" dirty="0">
                          <a:latin typeface="Lato"/>
                          <a:ea typeface="Lato"/>
                          <a:cs typeface="Lato"/>
                          <a:sym typeface="Lato"/>
                        </a:rPr>
                        <a:t>オブジェクト</a:t>
                      </a:r>
                      <a:endParaRPr sz="2000" dirty="0"/>
                    </a:p>
                  </a:txBody>
                  <a:tcPr marL="121900" marR="121900" marT="121900" marB="121900">
                    <a:lnL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2000" dirty="0"/>
                        <a:t> Array，Date など</a:t>
                      </a:r>
                      <a:endParaRPr sz="2000" dirty="0"/>
                    </a:p>
                  </a:txBody>
                  <a:tcPr marL="121900" marR="121900" marT="121900" marB="121900">
                    <a:lnL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7B7B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32" name="Shape 132"/>
          <p:cNvSpPr txBox="1"/>
          <p:nvPr/>
        </p:nvSpPr>
        <p:spPr>
          <a:xfrm>
            <a:off x="8870000" y="4126367"/>
            <a:ext cx="3322000" cy="11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ja" altLang="en-US" sz="2933" dirty="0"/>
              <a:t>プリミティブ型</a:t>
            </a:r>
            <a:endParaRPr sz="2933" dirty="0"/>
          </a:p>
          <a:p>
            <a:r>
              <a:rPr lang="en-US" altLang="ja" sz="2933" dirty="0"/>
              <a:t>(</a:t>
            </a:r>
            <a:r>
              <a:rPr lang="ja" altLang="en-US" sz="2933" dirty="0"/>
              <a:t>基本型</a:t>
            </a:r>
            <a:r>
              <a:rPr lang="en-US" altLang="ja" sz="2933" dirty="0"/>
              <a:t>)</a:t>
            </a:r>
            <a:endParaRPr sz="2933" dirty="0"/>
          </a:p>
        </p:txBody>
      </p:sp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06102EC3-37DA-9D48-938F-A1DC0032A83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altLang="ja" smtClean="0"/>
              <a:pPr/>
              <a:t>8</a:t>
            </a:fld>
            <a:endParaRPr lang="ja" altLang="en-US"/>
          </a:p>
        </p:txBody>
      </p:sp>
    </p:spTree>
    <p:extLst>
      <p:ext uri="{BB962C8B-B14F-4D97-AF65-F5344CB8AC3E}">
        <p14:creationId xmlns:p14="http://schemas.microsoft.com/office/powerpoint/2010/main" val="27862947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 txBox="1">
            <a:spLocks noGrp="1"/>
          </p:cNvSpPr>
          <p:nvPr>
            <p:ph type="title"/>
          </p:nvPr>
        </p:nvSpPr>
        <p:spPr>
          <a:xfrm>
            <a:off x="972600" y="1758200"/>
            <a:ext cx="10251600" cy="71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ja" sz="4400" dirty="0"/>
              <a:t>主な演算子</a:t>
            </a:r>
            <a:endParaRPr sz="4400" dirty="0"/>
          </a:p>
        </p:txBody>
      </p:sp>
      <p:graphicFrame>
        <p:nvGraphicFramePr>
          <p:cNvPr id="138" name="Shape 138"/>
          <p:cNvGraphicFramePr/>
          <p:nvPr>
            <p:extLst>
              <p:ext uri="{D42A27DB-BD31-4B8C-83A1-F6EECF244321}">
                <p14:modId xmlns:p14="http://schemas.microsoft.com/office/powerpoint/2010/main" val="2887994739"/>
              </p:ext>
            </p:extLst>
          </p:nvPr>
        </p:nvGraphicFramePr>
        <p:xfrm>
          <a:off x="1272400" y="2471800"/>
          <a:ext cx="6434666" cy="426692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2173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173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9683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dirty="0"/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2400"/>
                        <a:t>記号</a:t>
                      </a:r>
                      <a:endParaRPr sz="2400"/>
                    </a:p>
                  </a:txBody>
                  <a:tcPr marL="121900" marR="121900" marT="121900" marB="12190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9683">
                <a:tc>
                  <a:txBody>
                    <a:bodyPr/>
                    <a:lstStyle/>
                    <a:p>
                      <a:pPr marL="0" lvl="0" indent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2400"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加減乗除余</a:t>
                      </a:r>
                      <a:endParaRPr sz="24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lvl="0" indent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2400"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+, -, *, /, %</a:t>
                      </a:r>
                      <a:endParaRPr sz="24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121900" marR="121900" marT="121900" marB="12190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9683">
                <a:tc>
                  <a:txBody>
                    <a:bodyPr/>
                    <a:lstStyle/>
                    <a:p>
                      <a:pPr marL="0" lvl="0" indent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2400"/>
                        <a:t>代入</a:t>
                      </a:r>
                      <a:endParaRPr sz="2400"/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lvl="0" indent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2400"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=</a:t>
                      </a:r>
                      <a:endParaRPr sz="24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121900" marR="121900" marT="121900" marB="12190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9683">
                <a:tc>
                  <a:txBody>
                    <a:bodyPr/>
                    <a:lstStyle/>
                    <a:p>
                      <a:pPr marL="0" lvl="0" indent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2400" dirty="0"/>
                        <a:t>関係</a:t>
                      </a:r>
                      <a:endParaRPr sz="2400" dirty="0"/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lvl="0" indent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2400"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&gt;, =&gt;, &lt;, &lt;=</a:t>
                      </a:r>
                      <a:endParaRPr sz="24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121900" marR="121900" marT="121900" marB="12190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9683">
                <a:tc>
                  <a:txBody>
                    <a:bodyPr/>
                    <a:lstStyle/>
                    <a:p>
                      <a:pPr marL="0" lvl="0" indent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2400"/>
                        <a:t>等号</a:t>
                      </a:r>
                      <a:endParaRPr sz="2400"/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lvl="0" indent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2400"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==, !=</a:t>
                      </a:r>
                      <a:endParaRPr sz="24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121900" marR="121900" marT="121900" marB="12190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9683">
                <a:tc>
                  <a:txBody>
                    <a:bodyPr/>
                    <a:lstStyle/>
                    <a:p>
                      <a:pPr marL="0" lvl="0" indent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2400"/>
                        <a:t>論理否定</a:t>
                      </a:r>
                      <a:endParaRPr sz="2400"/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lvl="0" indent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2400"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!</a:t>
                      </a:r>
                      <a:endParaRPr sz="240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121900" marR="121900" marT="121900" marB="12190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89683">
                <a:tc>
                  <a:txBody>
                    <a:bodyPr/>
                    <a:lstStyle/>
                    <a:p>
                      <a:pPr marL="0" lvl="0" indent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2400"/>
                        <a:t>増分減分</a:t>
                      </a:r>
                      <a:endParaRPr sz="2400"/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lvl="0" indent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2400" dirty="0"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i++, i--</a:t>
                      </a:r>
                      <a:endParaRPr sz="2400" dirty="0"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L="121900" marR="121900" marT="121900" marB="12190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D357F2E2-E4AC-9D49-8686-F852660E6D5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altLang="ja" smtClean="0"/>
              <a:pPr/>
              <a:t>9</a:t>
            </a:fld>
            <a:endParaRPr lang="ja" altLang="en-US"/>
          </a:p>
        </p:txBody>
      </p:sp>
    </p:spTree>
    <p:extLst>
      <p:ext uri="{BB962C8B-B14F-4D97-AF65-F5344CB8AC3E}">
        <p14:creationId xmlns:p14="http://schemas.microsoft.com/office/powerpoint/2010/main" val="29458804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 txBox="1">
            <a:spLocks noGrp="1"/>
          </p:cNvSpPr>
          <p:nvPr>
            <p:ph type="title"/>
          </p:nvPr>
        </p:nvSpPr>
        <p:spPr>
          <a:xfrm>
            <a:off x="972600" y="1758200"/>
            <a:ext cx="10251600" cy="71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ja"/>
              <a:t> やってみよう</a:t>
            </a:r>
            <a:endParaRPr/>
          </a:p>
        </p:txBody>
      </p:sp>
      <p:sp>
        <p:nvSpPr>
          <p:cNvPr id="144" name="Shape 144"/>
          <p:cNvSpPr txBox="1">
            <a:spLocks noGrp="1"/>
          </p:cNvSpPr>
          <p:nvPr>
            <p:ph type="body" idx="1"/>
          </p:nvPr>
        </p:nvSpPr>
        <p:spPr>
          <a:xfrm>
            <a:off x="972600" y="2771833"/>
            <a:ext cx="10251600" cy="3014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indent="0">
              <a:buNone/>
            </a:pPr>
            <a:r>
              <a:rPr lang="ja" altLang="en-US" sz="2400"/>
              <a:t>変数</a:t>
            </a:r>
            <a:r>
              <a:rPr lang="en-US" altLang="ja" sz="2400">
                <a:latin typeface="Roboto Mono"/>
                <a:ea typeface="Roboto Mono"/>
                <a:cs typeface="Roboto Mono"/>
                <a:sym typeface="Roboto Mono"/>
              </a:rPr>
              <a:t>x</a:t>
            </a:r>
            <a:r>
              <a:rPr lang="ja" altLang="en-US" sz="2400"/>
              <a:t>と変数</a:t>
            </a:r>
            <a:r>
              <a:rPr lang="en-US" altLang="ja" sz="2400">
                <a:latin typeface="Roboto Mono"/>
                <a:ea typeface="Roboto Mono"/>
                <a:cs typeface="Roboto Mono"/>
                <a:sym typeface="Roboto Mono"/>
              </a:rPr>
              <a:t>y</a:t>
            </a:r>
            <a:r>
              <a:rPr lang="ja" altLang="en-US" sz="2400"/>
              <a:t>を作り，それぞれ</a:t>
            </a:r>
            <a:r>
              <a:rPr lang="en-US" altLang="ja" sz="2400">
                <a:latin typeface="Roboto Mono"/>
                <a:ea typeface="Roboto Mono"/>
                <a:cs typeface="Roboto Mono"/>
                <a:sym typeface="Roboto Mono"/>
              </a:rPr>
              <a:t>10,20</a:t>
            </a:r>
            <a:r>
              <a:rPr lang="ja" altLang="en-US" sz="2400"/>
              <a:t>を代入．</a:t>
            </a:r>
            <a:endParaRPr sz="2400"/>
          </a:p>
          <a:p>
            <a:pPr marL="0" indent="0">
              <a:spcBef>
                <a:spcPts val="2133"/>
              </a:spcBef>
              <a:buNone/>
            </a:pPr>
            <a:r>
              <a:rPr lang="ja" altLang="en-US" sz="2400"/>
              <a:t>その後変数</a:t>
            </a:r>
            <a:r>
              <a:rPr lang="en-US" altLang="ja" sz="2400">
                <a:latin typeface="Roboto Mono"/>
                <a:ea typeface="Roboto Mono"/>
                <a:cs typeface="Roboto Mono"/>
                <a:sym typeface="Roboto Mono"/>
              </a:rPr>
              <a:t>z</a:t>
            </a:r>
            <a:r>
              <a:rPr lang="ja" altLang="en-US" sz="2400"/>
              <a:t>に変数</a:t>
            </a:r>
            <a:r>
              <a:rPr lang="en-US" altLang="ja" sz="2400">
                <a:latin typeface="Roboto Mono"/>
                <a:ea typeface="Roboto Mono"/>
                <a:cs typeface="Roboto Mono"/>
                <a:sym typeface="Roboto Mono"/>
              </a:rPr>
              <a:t>x</a:t>
            </a:r>
            <a:r>
              <a:rPr lang="ja" altLang="en-US" sz="2400"/>
              <a:t>と変数</a:t>
            </a:r>
            <a:r>
              <a:rPr lang="en-US" altLang="ja" sz="2400">
                <a:latin typeface="Roboto Mono"/>
                <a:ea typeface="Roboto Mono"/>
                <a:cs typeface="Roboto Mono"/>
                <a:sym typeface="Roboto Mono"/>
              </a:rPr>
              <a:t>y</a:t>
            </a:r>
            <a:r>
              <a:rPr lang="ja" altLang="en-US" sz="2400"/>
              <a:t>の値を加算した値を代入．</a:t>
            </a:r>
            <a:endParaRPr sz="2400"/>
          </a:p>
          <a:p>
            <a:pPr marL="0" indent="0">
              <a:spcBef>
                <a:spcPts val="2133"/>
              </a:spcBef>
              <a:spcAft>
                <a:spcPts val="2133"/>
              </a:spcAft>
              <a:buNone/>
            </a:pPr>
            <a:r>
              <a:rPr lang="ja" altLang="en-US" sz="2400"/>
              <a:t>変数</a:t>
            </a:r>
            <a:r>
              <a:rPr lang="en-US" altLang="ja" sz="2400">
                <a:latin typeface="Roboto Mono"/>
                <a:ea typeface="Roboto Mono"/>
                <a:cs typeface="Roboto Mono"/>
                <a:sym typeface="Roboto Mono"/>
              </a:rPr>
              <a:t>z</a:t>
            </a:r>
            <a:r>
              <a:rPr lang="ja" altLang="en-US" sz="2400"/>
              <a:t>の値をコンソールに出力させよ．</a:t>
            </a:r>
            <a:endParaRPr sz="2400"/>
          </a:p>
        </p:txBody>
      </p:sp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4CB8A470-A34A-8846-BB8A-BC6E5D4C0A6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altLang="ja" smtClean="0"/>
              <a:pPr/>
              <a:t>10</a:t>
            </a:fld>
            <a:endParaRPr lang="ja" altLang="en-US"/>
          </a:p>
        </p:txBody>
      </p:sp>
    </p:spTree>
    <p:extLst>
      <p:ext uri="{BB962C8B-B14F-4D97-AF65-F5344CB8AC3E}">
        <p14:creationId xmlns:p14="http://schemas.microsoft.com/office/powerpoint/2010/main" val="35438398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Shape 149"/>
          <p:cNvSpPr txBox="1">
            <a:spLocks noGrp="1"/>
          </p:cNvSpPr>
          <p:nvPr>
            <p:ph type="title"/>
          </p:nvPr>
        </p:nvSpPr>
        <p:spPr>
          <a:xfrm>
            <a:off x="972600" y="1758200"/>
            <a:ext cx="10251600" cy="71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ja"/>
              <a:t>やってみよう</a:t>
            </a:r>
            <a:endParaRPr/>
          </a:p>
        </p:txBody>
      </p:sp>
      <p:sp>
        <p:nvSpPr>
          <p:cNvPr id="150" name="Shape 150"/>
          <p:cNvSpPr txBox="1">
            <a:spLocks noGrp="1"/>
          </p:cNvSpPr>
          <p:nvPr>
            <p:ph type="body" idx="1"/>
          </p:nvPr>
        </p:nvSpPr>
        <p:spPr>
          <a:xfrm>
            <a:off x="972600" y="2771833"/>
            <a:ext cx="10251600" cy="3014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indent="0">
              <a:buNone/>
            </a:pPr>
            <a:r>
              <a:rPr lang="ja" altLang="en-US" sz="2400"/>
              <a:t>変数</a:t>
            </a:r>
            <a:r>
              <a:rPr lang="en-US" altLang="ja" sz="2400">
                <a:latin typeface="Roboto Mono"/>
                <a:ea typeface="Roboto Mono"/>
                <a:cs typeface="Roboto Mono"/>
                <a:sym typeface="Roboto Mono"/>
              </a:rPr>
              <a:t>x</a:t>
            </a:r>
            <a:r>
              <a:rPr lang="ja" altLang="en-US" sz="2400"/>
              <a:t>と変数</a:t>
            </a:r>
            <a:r>
              <a:rPr lang="en-US" altLang="ja" sz="2400">
                <a:latin typeface="Roboto Mono"/>
                <a:ea typeface="Roboto Mono"/>
                <a:cs typeface="Roboto Mono"/>
                <a:sym typeface="Roboto Mono"/>
              </a:rPr>
              <a:t>y</a:t>
            </a:r>
            <a:r>
              <a:rPr lang="ja" altLang="en-US" sz="2400"/>
              <a:t>を作り，それぞれ</a:t>
            </a:r>
            <a:r>
              <a:rPr lang="ja" altLang="en-US" sz="2400">
                <a:latin typeface="Roboto Mono"/>
                <a:ea typeface="Roboto Mono"/>
                <a:cs typeface="Roboto Mono"/>
                <a:sym typeface="Roboto Mono"/>
              </a:rPr>
              <a:t>”</a:t>
            </a:r>
            <a:r>
              <a:rPr lang="en-US" altLang="ja" sz="2400">
                <a:latin typeface="Roboto Mono"/>
                <a:ea typeface="Roboto Mono"/>
                <a:cs typeface="Roboto Mono"/>
                <a:sym typeface="Roboto Mono"/>
              </a:rPr>
              <a:t>Apple”</a:t>
            </a:r>
            <a:r>
              <a:rPr lang="ja" altLang="en-US" sz="2400"/>
              <a:t>と</a:t>
            </a:r>
            <a:r>
              <a:rPr lang="ja" altLang="en-US" sz="2400">
                <a:latin typeface="Roboto Mono"/>
                <a:ea typeface="Roboto Mono"/>
                <a:cs typeface="Roboto Mono"/>
                <a:sym typeface="Roboto Mono"/>
              </a:rPr>
              <a:t>”</a:t>
            </a:r>
            <a:r>
              <a:rPr lang="en-US" altLang="ja" sz="2400">
                <a:latin typeface="Roboto Mono"/>
                <a:ea typeface="Roboto Mono"/>
                <a:cs typeface="Roboto Mono"/>
                <a:sym typeface="Roboto Mono"/>
              </a:rPr>
              <a:t>Banana”</a:t>
            </a:r>
            <a:r>
              <a:rPr lang="ja" altLang="en-US" sz="2400"/>
              <a:t>を代入．</a:t>
            </a:r>
            <a:endParaRPr sz="2400"/>
          </a:p>
          <a:p>
            <a:pPr marL="0" indent="0">
              <a:spcBef>
                <a:spcPts val="2133"/>
              </a:spcBef>
              <a:buNone/>
            </a:pPr>
            <a:r>
              <a:rPr lang="ja" altLang="en-US" sz="2400"/>
              <a:t>変数</a:t>
            </a:r>
            <a:r>
              <a:rPr lang="en-US" altLang="ja" sz="2400">
                <a:latin typeface="Roboto Mono"/>
                <a:ea typeface="Roboto Mono"/>
                <a:cs typeface="Roboto Mono"/>
                <a:sym typeface="Roboto Mono"/>
              </a:rPr>
              <a:t>x</a:t>
            </a:r>
            <a:r>
              <a:rPr lang="ja" altLang="en-US" sz="2400"/>
              <a:t>と変数</a:t>
            </a:r>
            <a:r>
              <a:rPr lang="en-US" altLang="ja" sz="2400">
                <a:latin typeface="Roboto Mono"/>
                <a:ea typeface="Roboto Mono"/>
                <a:cs typeface="Roboto Mono"/>
                <a:sym typeface="Roboto Mono"/>
              </a:rPr>
              <a:t>y</a:t>
            </a:r>
            <a:r>
              <a:rPr lang="ja" altLang="en-US" sz="2400"/>
              <a:t>が等しいかをコンソールに出力させよ．</a:t>
            </a:r>
            <a:endParaRPr sz="2400"/>
          </a:p>
          <a:p>
            <a:pPr marL="0" indent="0">
              <a:spcBef>
                <a:spcPts val="2133"/>
              </a:spcBef>
              <a:buNone/>
            </a:pPr>
            <a:endParaRPr sz="2400"/>
          </a:p>
          <a:p>
            <a:pPr marL="0" indent="0">
              <a:spcBef>
                <a:spcPts val="2133"/>
              </a:spcBef>
              <a:buNone/>
            </a:pPr>
            <a:r>
              <a:rPr lang="ja" altLang="en-US" sz="2400"/>
              <a:t>変数</a:t>
            </a:r>
            <a:r>
              <a:rPr lang="en-US" altLang="ja" sz="2400">
                <a:latin typeface="Roboto Mono"/>
                <a:ea typeface="Roboto Mono"/>
                <a:cs typeface="Roboto Mono"/>
                <a:sym typeface="Roboto Mono"/>
              </a:rPr>
              <a:t>y</a:t>
            </a:r>
            <a:r>
              <a:rPr lang="ja" altLang="en-US" sz="2400"/>
              <a:t>に</a:t>
            </a:r>
            <a:r>
              <a:rPr lang="ja" altLang="en-US" sz="2400">
                <a:latin typeface="Roboto Mono"/>
                <a:ea typeface="Roboto Mono"/>
                <a:cs typeface="Roboto Mono"/>
                <a:sym typeface="Roboto Mono"/>
              </a:rPr>
              <a:t>”</a:t>
            </a:r>
            <a:r>
              <a:rPr lang="en-US" altLang="ja" sz="2400">
                <a:latin typeface="Roboto Mono"/>
                <a:ea typeface="Roboto Mono"/>
                <a:cs typeface="Roboto Mono"/>
                <a:sym typeface="Roboto Mono"/>
              </a:rPr>
              <a:t>Apple”</a:t>
            </a:r>
            <a:r>
              <a:rPr lang="ja" altLang="en-US" sz="2400"/>
              <a:t>を再代入し，</a:t>
            </a:r>
            <a:endParaRPr sz="2400"/>
          </a:p>
          <a:p>
            <a:pPr marL="0" indent="0">
              <a:spcBef>
                <a:spcPts val="2133"/>
              </a:spcBef>
              <a:spcAft>
                <a:spcPts val="2133"/>
              </a:spcAft>
              <a:buNone/>
            </a:pPr>
            <a:r>
              <a:rPr lang="ja" altLang="en-US" sz="2400"/>
              <a:t>再び変数</a:t>
            </a:r>
            <a:r>
              <a:rPr lang="en-US" altLang="ja" sz="2400">
                <a:latin typeface="Roboto Mono"/>
                <a:ea typeface="Roboto Mono"/>
                <a:cs typeface="Roboto Mono"/>
                <a:sym typeface="Roboto Mono"/>
              </a:rPr>
              <a:t>x</a:t>
            </a:r>
            <a:r>
              <a:rPr lang="ja" altLang="en-US" sz="2400"/>
              <a:t>と変数</a:t>
            </a:r>
            <a:r>
              <a:rPr lang="en-US" altLang="ja" sz="2400">
                <a:latin typeface="Roboto Mono"/>
                <a:ea typeface="Roboto Mono"/>
                <a:cs typeface="Roboto Mono"/>
                <a:sym typeface="Roboto Mono"/>
              </a:rPr>
              <a:t>y</a:t>
            </a:r>
            <a:r>
              <a:rPr lang="ja" altLang="en-US" sz="2400"/>
              <a:t>が等しいかをコンソールに出力させよ．</a:t>
            </a:r>
            <a:endParaRPr sz="2400"/>
          </a:p>
        </p:txBody>
      </p:sp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04DE5220-F951-5043-8B16-E5FE58FC415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altLang="ja" smtClean="0"/>
              <a:pPr/>
              <a:t>11</a:t>
            </a:fld>
            <a:endParaRPr lang="ja" altLang="en-US"/>
          </a:p>
        </p:txBody>
      </p:sp>
    </p:spTree>
    <p:extLst>
      <p:ext uri="{BB962C8B-B14F-4D97-AF65-F5344CB8AC3E}">
        <p14:creationId xmlns:p14="http://schemas.microsoft.com/office/powerpoint/2010/main" val="31626141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 txBox="1">
            <a:spLocks noGrp="1"/>
          </p:cNvSpPr>
          <p:nvPr>
            <p:ph type="title"/>
          </p:nvPr>
        </p:nvSpPr>
        <p:spPr>
          <a:xfrm>
            <a:off x="972600" y="1758200"/>
            <a:ext cx="10251600" cy="71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ja"/>
              <a:t>配列とは</a:t>
            </a:r>
            <a:endParaRPr/>
          </a:p>
        </p:txBody>
      </p:sp>
      <p:sp>
        <p:nvSpPr>
          <p:cNvPr id="156" name="Shape 156"/>
          <p:cNvSpPr txBox="1">
            <a:spLocks noGrp="1"/>
          </p:cNvSpPr>
          <p:nvPr>
            <p:ph type="body" idx="1"/>
          </p:nvPr>
        </p:nvSpPr>
        <p:spPr>
          <a:xfrm>
            <a:off x="972600" y="2771833"/>
            <a:ext cx="10251600" cy="1025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indent="-457189">
              <a:buSzPts val="1800"/>
            </a:pPr>
            <a:r>
              <a:rPr lang="ja" altLang="en-US" sz="2400"/>
              <a:t>複数の要素を順序付けて格納できるデータ構造</a:t>
            </a:r>
            <a:endParaRPr sz="2400"/>
          </a:p>
          <a:p>
            <a:pPr indent="-457189">
              <a:buSzPts val="1800"/>
            </a:pPr>
            <a:r>
              <a:rPr lang="en-US" altLang="ja" sz="2400"/>
              <a:t>Haskell</a:t>
            </a:r>
            <a:r>
              <a:rPr lang="ja" altLang="en-US" sz="2400"/>
              <a:t>のリストのようなもの</a:t>
            </a:r>
            <a:endParaRPr sz="2400"/>
          </a:p>
        </p:txBody>
      </p:sp>
      <p:sp>
        <p:nvSpPr>
          <p:cNvPr id="157" name="Shape 157"/>
          <p:cNvSpPr txBox="1"/>
          <p:nvPr/>
        </p:nvSpPr>
        <p:spPr>
          <a:xfrm>
            <a:off x="1313900" y="3797433"/>
            <a:ext cx="9566000" cy="2063200"/>
          </a:xfrm>
          <a:prstGeom prst="rect">
            <a:avLst/>
          </a:prstGeom>
          <a:noFill/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altLang="ja" sz="2400">
                <a:latin typeface="Roboto Mono"/>
                <a:ea typeface="Roboto Mono"/>
                <a:cs typeface="Roboto Mono"/>
                <a:sym typeface="Roboto Mono"/>
              </a:rPr>
              <a:t>var arr1 = [4, 2, 3, 4];</a:t>
            </a:r>
            <a:endParaRPr sz="2400">
              <a:latin typeface="Roboto Mono"/>
              <a:ea typeface="Roboto Mono"/>
              <a:cs typeface="Roboto Mono"/>
              <a:sym typeface="Roboto Mono"/>
            </a:endParaRPr>
          </a:p>
          <a:p>
            <a:r>
              <a:rPr lang="en-US" altLang="ja" sz="2400">
                <a:latin typeface="Roboto Mono"/>
                <a:ea typeface="Roboto Mono"/>
                <a:cs typeface="Roboto Mono"/>
                <a:sym typeface="Roboto Mono"/>
              </a:rPr>
              <a:t>console.log(arr1[0]);     // =&gt; 4</a:t>
            </a:r>
            <a:endParaRPr sz="2400">
              <a:latin typeface="Roboto Mono"/>
              <a:ea typeface="Roboto Mono"/>
              <a:cs typeface="Roboto Mono"/>
              <a:sym typeface="Roboto Mono"/>
            </a:endParaRPr>
          </a:p>
          <a:p>
            <a:endParaRPr sz="2400">
              <a:latin typeface="Roboto Mono"/>
              <a:ea typeface="Roboto Mono"/>
              <a:cs typeface="Roboto Mono"/>
              <a:sym typeface="Roboto Mono"/>
            </a:endParaRPr>
          </a:p>
          <a:p>
            <a:r>
              <a:rPr lang="en-US" altLang="ja" sz="2400">
                <a:latin typeface="Roboto Mono"/>
                <a:ea typeface="Roboto Mono"/>
                <a:cs typeface="Roboto Mono"/>
                <a:sym typeface="Roboto Mono"/>
              </a:rPr>
              <a:t>var arr2 = new Array(5);  // </a:t>
            </a:r>
            <a:r>
              <a:rPr lang="ja" altLang="en-US" sz="2400">
                <a:latin typeface="Roboto Mono"/>
                <a:ea typeface="Roboto Mono"/>
                <a:cs typeface="Roboto Mono"/>
                <a:sym typeface="Roboto Mono"/>
              </a:rPr>
              <a:t>長さ</a:t>
            </a:r>
            <a:r>
              <a:rPr lang="en-US" altLang="ja" sz="2400">
                <a:latin typeface="Roboto Mono"/>
                <a:ea typeface="Roboto Mono"/>
                <a:cs typeface="Roboto Mono"/>
                <a:sym typeface="Roboto Mono"/>
              </a:rPr>
              <a:t>5</a:t>
            </a:r>
            <a:r>
              <a:rPr lang="ja" altLang="en-US" sz="2400">
                <a:latin typeface="Roboto Mono"/>
                <a:ea typeface="Roboto Mono"/>
                <a:cs typeface="Roboto Mono"/>
                <a:sym typeface="Roboto Mono"/>
              </a:rPr>
              <a:t>の配列を作成</a:t>
            </a:r>
            <a:endParaRPr sz="2400">
              <a:latin typeface="Roboto Mono"/>
              <a:ea typeface="Roboto Mono"/>
              <a:cs typeface="Roboto Mono"/>
              <a:sym typeface="Roboto Mono"/>
            </a:endParaRPr>
          </a:p>
          <a:p>
            <a:r>
              <a:rPr lang="en-US" altLang="ja" sz="2400">
                <a:latin typeface="Roboto Mono"/>
                <a:ea typeface="Roboto Mono"/>
                <a:cs typeface="Roboto Mono"/>
                <a:sym typeface="Roboto Mono"/>
              </a:rPr>
              <a:t>console.log(arr2.length); // =&gt; 5</a:t>
            </a:r>
            <a:endParaRPr sz="2400"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926B9E84-A0D8-694C-8882-6C42ACB88D6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altLang="ja" smtClean="0"/>
              <a:pPr/>
              <a:t>12</a:t>
            </a:fld>
            <a:endParaRPr lang="ja" altLang="en-US"/>
          </a:p>
        </p:txBody>
      </p:sp>
    </p:spTree>
    <p:extLst>
      <p:ext uri="{BB962C8B-B14F-4D97-AF65-F5344CB8AC3E}">
        <p14:creationId xmlns:p14="http://schemas.microsoft.com/office/powerpoint/2010/main" val="19631252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hape 162"/>
          <p:cNvSpPr txBox="1">
            <a:spLocks noGrp="1"/>
          </p:cNvSpPr>
          <p:nvPr>
            <p:ph type="title"/>
          </p:nvPr>
        </p:nvSpPr>
        <p:spPr>
          <a:xfrm>
            <a:off x="972600" y="1758200"/>
            <a:ext cx="10251600" cy="71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ja"/>
              <a:t>配列の操作</a:t>
            </a:r>
            <a:endParaRPr/>
          </a:p>
        </p:txBody>
      </p:sp>
      <p:sp>
        <p:nvSpPr>
          <p:cNvPr id="163" name="Shape 163"/>
          <p:cNvSpPr txBox="1">
            <a:spLocks noGrp="1"/>
          </p:cNvSpPr>
          <p:nvPr>
            <p:ph type="body" idx="1"/>
          </p:nvPr>
        </p:nvSpPr>
        <p:spPr>
          <a:xfrm>
            <a:off x="972600" y="2771833"/>
            <a:ext cx="10251600" cy="2065200"/>
          </a:xfrm>
          <a:prstGeom prst="rect">
            <a:avLst/>
          </a:prstGeom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indent="0">
              <a:buNone/>
            </a:pPr>
            <a:r>
              <a:rPr lang="en-US" altLang="ja" sz="240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console.log(arr1[0]); // =&gt; 4;</a:t>
            </a:r>
            <a:endParaRPr sz="240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indent="0">
              <a:spcBef>
                <a:spcPts val="2133"/>
              </a:spcBef>
              <a:buNone/>
            </a:pPr>
            <a:r>
              <a:rPr lang="en-US" altLang="ja" sz="240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arr1[0] = 0;</a:t>
            </a:r>
            <a:endParaRPr sz="240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indent="0">
              <a:spcBef>
                <a:spcPts val="2133"/>
              </a:spcBef>
              <a:buNone/>
            </a:pPr>
            <a:r>
              <a:rPr lang="en-US" altLang="ja" sz="240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console.log(arr1[0]); // =&gt; 0</a:t>
            </a:r>
            <a:endParaRPr sz="240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indent="0">
              <a:spcBef>
                <a:spcPts val="2133"/>
              </a:spcBef>
              <a:spcAft>
                <a:spcPts val="2133"/>
              </a:spcAft>
              <a:buNone/>
            </a:pPr>
            <a:endParaRPr>
              <a:solidFill>
                <a:srgbClr val="000000"/>
              </a:solidFill>
            </a:endParaRPr>
          </a:p>
        </p:txBody>
      </p:sp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7807B676-1619-F542-92CA-34935A59B4C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altLang="ja" smtClean="0"/>
              <a:pPr/>
              <a:t>13</a:t>
            </a:fld>
            <a:endParaRPr lang="ja" altLang="en-US"/>
          </a:p>
        </p:txBody>
      </p:sp>
    </p:spTree>
    <p:extLst>
      <p:ext uri="{BB962C8B-B14F-4D97-AF65-F5344CB8AC3E}">
        <p14:creationId xmlns:p14="http://schemas.microsoft.com/office/powerpoint/2010/main" val="22470197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 txBox="1">
            <a:spLocks noGrp="1"/>
          </p:cNvSpPr>
          <p:nvPr>
            <p:ph type="title"/>
          </p:nvPr>
        </p:nvSpPr>
        <p:spPr>
          <a:xfrm>
            <a:off x="972600" y="1758200"/>
            <a:ext cx="10251600" cy="71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ja"/>
              <a:t>やってみよう</a:t>
            </a:r>
            <a:endParaRPr/>
          </a:p>
        </p:txBody>
      </p:sp>
      <p:sp>
        <p:nvSpPr>
          <p:cNvPr id="169" name="Shape 169"/>
          <p:cNvSpPr txBox="1">
            <a:spLocks noGrp="1"/>
          </p:cNvSpPr>
          <p:nvPr>
            <p:ph type="body" idx="1"/>
          </p:nvPr>
        </p:nvSpPr>
        <p:spPr>
          <a:xfrm>
            <a:off x="972600" y="2771833"/>
            <a:ext cx="10251600" cy="3014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indent="0">
              <a:buNone/>
            </a:pPr>
            <a:r>
              <a:rPr lang="ja" altLang="en-US" sz="2400"/>
              <a:t>配列</a:t>
            </a:r>
            <a:r>
              <a:rPr lang="en-US" altLang="ja" sz="2400">
                <a:latin typeface="Roboto Mono"/>
                <a:ea typeface="Roboto Mono"/>
                <a:cs typeface="Roboto Mono"/>
                <a:sym typeface="Roboto Mono"/>
              </a:rPr>
              <a:t>[1, 5, 3, 4]</a:t>
            </a:r>
            <a:r>
              <a:rPr lang="ja" altLang="en-US" sz="2400"/>
              <a:t>を変数</a:t>
            </a:r>
            <a:r>
              <a:rPr lang="en-US" altLang="ja" sz="2400">
                <a:latin typeface="Roboto Mono"/>
                <a:ea typeface="Roboto Mono"/>
                <a:cs typeface="Roboto Mono"/>
                <a:sym typeface="Roboto Mono"/>
              </a:rPr>
              <a:t>xs</a:t>
            </a:r>
            <a:r>
              <a:rPr lang="ja" altLang="en-US" sz="2400"/>
              <a:t>に代入し</a:t>
            </a:r>
            <a:endParaRPr sz="2400"/>
          </a:p>
          <a:p>
            <a:pPr marL="0" indent="0">
              <a:spcBef>
                <a:spcPts val="2133"/>
              </a:spcBef>
              <a:buNone/>
            </a:pPr>
            <a:r>
              <a:rPr lang="ja" altLang="en-US" sz="2400"/>
              <a:t>変数</a:t>
            </a:r>
            <a:r>
              <a:rPr lang="en-US" altLang="ja" sz="2400">
                <a:latin typeface="Roboto Mono"/>
                <a:ea typeface="Roboto Mono"/>
                <a:cs typeface="Roboto Mono"/>
                <a:sym typeface="Roboto Mono"/>
              </a:rPr>
              <a:t>xs</a:t>
            </a:r>
            <a:r>
              <a:rPr lang="ja" altLang="en-US" sz="2400"/>
              <a:t>をコンソールに出力させよ．</a:t>
            </a:r>
            <a:endParaRPr sz="2400"/>
          </a:p>
          <a:p>
            <a:pPr marL="0" indent="0">
              <a:spcBef>
                <a:spcPts val="2133"/>
              </a:spcBef>
              <a:buNone/>
            </a:pPr>
            <a:r>
              <a:rPr lang="ja" altLang="en-US" sz="2400"/>
              <a:t>配列の</a:t>
            </a:r>
            <a:r>
              <a:rPr lang="en-US" altLang="ja" sz="2400"/>
              <a:t>1</a:t>
            </a:r>
            <a:r>
              <a:rPr lang="ja" altLang="en-US" sz="2400"/>
              <a:t>番目の要素に</a:t>
            </a:r>
            <a:r>
              <a:rPr lang="en-US" altLang="ja" sz="2400">
                <a:latin typeface="Roboto Mono"/>
                <a:ea typeface="Roboto Mono"/>
                <a:cs typeface="Roboto Mono"/>
                <a:sym typeface="Roboto Mono"/>
              </a:rPr>
              <a:t>2</a:t>
            </a:r>
            <a:r>
              <a:rPr lang="ja" altLang="en-US" sz="2400"/>
              <a:t>を代入し，</a:t>
            </a:r>
            <a:endParaRPr sz="2400"/>
          </a:p>
          <a:p>
            <a:pPr marL="0" indent="0">
              <a:spcBef>
                <a:spcPts val="2133"/>
              </a:spcBef>
              <a:spcAft>
                <a:spcPts val="2133"/>
              </a:spcAft>
              <a:buNone/>
            </a:pPr>
            <a:r>
              <a:rPr lang="ja" altLang="en-US" sz="2400"/>
              <a:t>再び変数</a:t>
            </a:r>
            <a:r>
              <a:rPr lang="en-US" altLang="ja" sz="2400">
                <a:latin typeface="Roboto Mono"/>
                <a:ea typeface="Roboto Mono"/>
                <a:cs typeface="Roboto Mono"/>
                <a:sym typeface="Roboto Mono"/>
              </a:rPr>
              <a:t>xs</a:t>
            </a:r>
            <a:r>
              <a:rPr lang="ja" altLang="en-US" sz="2400"/>
              <a:t>をコンソールに出力させよ．</a:t>
            </a:r>
            <a:endParaRPr sz="2400"/>
          </a:p>
        </p:txBody>
      </p:sp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06503555-2B5F-FA43-91FC-46BBCAD69E8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altLang="ja" smtClean="0"/>
              <a:pPr/>
              <a:t>14</a:t>
            </a:fld>
            <a:endParaRPr lang="ja" altLang="en-US"/>
          </a:p>
        </p:txBody>
      </p:sp>
    </p:spTree>
    <p:extLst>
      <p:ext uri="{BB962C8B-B14F-4D97-AF65-F5344CB8AC3E}">
        <p14:creationId xmlns:p14="http://schemas.microsoft.com/office/powerpoint/2010/main" val="16841011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Shape 174"/>
          <p:cNvSpPr/>
          <p:nvPr/>
        </p:nvSpPr>
        <p:spPr>
          <a:xfrm>
            <a:off x="-472230" y="4386201"/>
            <a:ext cx="9660836" cy="2400566"/>
          </a:xfrm>
          <a:prstGeom prst="bracePair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75" name="Shape 175"/>
          <p:cNvSpPr txBox="1">
            <a:spLocks noGrp="1"/>
          </p:cNvSpPr>
          <p:nvPr>
            <p:ph type="title"/>
          </p:nvPr>
        </p:nvSpPr>
        <p:spPr>
          <a:xfrm>
            <a:off x="972600" y="1758200"/>
            <a:ext cx="10251600" cy="71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ja"/>
              <a:t>制御構造 - if文</a:t>
            </a:r>
            <a:endParaRPr/>
          </a:p>
        </p:txBody>
      </p:sp>
      <p:sp>
        <p:nvSpPr>
          <p:cNvPr id="176" name="Shape 176"/>
          <p:cNvSpPr txBox="1">
            <a:spLocks noGrp="1"/>
          </p:cNvSpPr>
          <p:nvPr>
            <p:ph type="body" idx="1"/>
          </p:nvPr>
        </p:nvSpPr>
        <p:spPr>
          <a:xfrm>
            <a:off x="970200" y="2635967"/>
            <a:ext cx="10251600" cy="577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indent="0">
              <a:buNone/>
            </a:pPr>
            <a:r>
              <a:rPr lang="ja" altLang="en-US" sz="2400" dirty="0">
                <a:solidFill>
                  <a:schemeClr val="accent2">
                    <a:lumMod val="75000"/>
                  </a:schemeClr>
                </a:solidFill>
              </a:rPr>
              <a:t>とある条件によって処理を分岐できる構文</a:t>
            </a:r>
            <a:r>
              <a:rPr lang="en-US" altLang="ja" sz="2400" dirty="0"/>
              <a:t>.</a:t>
            </a:r>
            <a:endParaRPr sz="2400" dirty="0"/>
          </a:p>
          <a:p>
            <a:pPr marL="0" indent="0">
              <a:spcBef>
                <a:spcPts val="2133"/>
              </a:spcBef>
              <a:spcAft>
                <a:spcPts val="2133"/>
              </a:spcAft>
              <a:buNone/>
            </a:pPr>
            <a:endParaRPr dirty="0"/>
          </a:p>
        </p:txBody>
      </p:sp>
      <p:sp>
        <p:nvSpPr>
          <p:cNvPr id="177" name="Shape 177"/>
          <p:cNvSpPr txBox="1"/>
          <p:nvPr/>
        </p:nvSpPr>
        <p:spPr>
          <a:xfrm>
            <a:off x="970200" y="3213167"/>
            <a:ext cx="10198800" cy="29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altLang="ja" sz="2400" dirty="0">
                <a:latin typeface="Roboto Mono"/>
                <a:ea typeface="Roboto Mono"/>
                <a:cs typeface="Roboto Mono"/>
                <a:sym typeface="Roboto Mono"/>
              </a:rPr>
              <a:t>if (</a:t>
            </a:r>
            <a:r>
              <a:rPr lang="ja" altLang="en-US" sz="2400" dirty="0">
                <a:latin typeface="Roboto Mono"/>
                <a:ea typeface="Roboto Mono"/>
                <a:cs typeface="Roboto Mono"/>
                <a:sym typeface="Roboto Mono"/>
              </a:rPr>
              <a:t>条件式</a:t>
            </a:r>
            <a:r>
              <a:rPr lang="en-US" altLang="ja" sz="2400" dirty="0">
                <a:latin typeface="Roboto Mono"/>
                <a:ea typeface="Roboto Mono"/>
                <a:cs typeface="Roboto Mono"/>
                <a:sym typeface="Roboto Mono"/>
              </a:rPr>
              <a:t>A){</a:t>
            </a:r>
            <a:endParaRPr sz="2400" dirty="0">
              <a:latin typeface="Roboto Mono"/>
              <a:ea typeface="Roboto Mono"/>
              <a:cs typeface="Roboto Mono"/>
              <a:sym typeface="Roboto Mono"/>
            </a:endParaRPr>
          </a:p>
          <a:p>
            <a:r>
              <a:rPr lang="ja" altLang="en-US" sz="2400" dirty="0">
                <a:latin typeface="Roboto Mono"/>
                <a:ea typeface="Roboto Mono"/>
                <a:cs typeface="Roboto Mono"/>
                <a:sym typeface="Roboto Mono"/>
              </a:rPr>
              <a:t>    条件式</a:t>
            </a:r>
            <a:r>
              <a:rPr lang="en-US" altLang="ja" sz="2400" dirty="0">
                <a:latin typeface="Roboto Mono"/>
                <a:ea typeface="Roboto Mono"/>
                <a:cs typeface="Roboto Mono"/>
                <a:sym typeface="Roboto Mono"/>
              </a:rPr>
              <a:t>A</a:t>
            </a:r>
            <a:r>
              <a:rPr lang="ja" altLang="en-US" sz="2400" dirty="0">
                <a:latin typeface="Roboto Mono"/>
                <a:ea typeface="Roboto Mono"/>
                <a:cs typeface="Roboto Mono"/>
                <a:sym typeface="Roboto Mono"/>
              </a:rPr>
              <a:t>が</a:t>
            </a:r>
            <a:r>
              <a:rPr lang="en-US" altLang="ja" sz="2400" dirty="0">
                <a:latin typeface="Roboto Mono"/>
                <a:ea typeface="Roboto Mono"/>
                <a:cs typeface="Roboto Mono"/>
                <a:sym typeface="Roboto Mono"/>
              </a:rPr>
              <a:t>true</a:t>
            </a:r>
            <a:r>
              <a:rPr lang="ja" altLang="en-US" sz="2400" dirty="0">
                <a:latin typeface="Roboto Mono"/>
                <a:ea typeface="Roboto Mono"/>
                <a:cs typeface="Roboto Mono"/>
                <a:sym typeface="Roboto Mono"/>
              </a:rPr>
              <a:t>のとき実行される文</a:t>
            </a:r>
            <a:endParaRPr sz="2400" dirty="0">
              <a:latin typeface="Roboto Mono"/>
              <a:ea typeface="Roboto Mono"/>
              <a:cs typeface="Roboto Mono"/>
              <a:sym typeface="Roboto Mono"/>
            </a:endParaRPr>
          </a:p>
          <a:p>
            <a:r>
              <a:rPr lang="en-US" altLang="ja" sz="2400" dirty="0">
                <a:latin typeface="Roboto Mono"/>
                <a:ea typeface="Roboto Mono"/>
                <a:cs typeface="Roboto Mono"/>
                <a:sym typeface="Roboto Mono"/>
              </a:rPr>
              <a:t>} </a:t>
            </a:r>
            <a:endParaRPr sz="2400" dirty="0">
              <a:latin typeface="Roboto Mono"/>
              <a:ea typeface="Roboto Mono"/>
              <a:cs typeface="Roboto Mono"/>
              <a:sym typeface="Roboto Mono"/>
            </a:endParaRPr>
          </a:p>
          <a:p>
            <a:r>
              <a:rPr lang="en-US" altLang="ja" sz="2400" dirty="0">
                <a:latin typeface="Roboto Mono"/>
                <a:ea typeface="Roboto Mono"/>
                <a:cs typeface="Roboto Mono"/>
                <a:sym typeface="Roboto Mono"/>
              </a:rPr>
              <a:t>else if (</a:t>
            </a:r>
            <a:r>
              <a:rPr lang="ja" altLang="en-US" sz="2400" dirty="0">
                <a:latin typeface="Roboto Mono"/>
                <a:ea typeface="Roboto Mono"/>
                <a:cs typeface="Roboto Mono"/>
                <a:sym typeface="Roboto Mono"/>
              </a:rPr>
              <a:t>条件式</a:t>
            </a:r>
            <a:r>
              <a:rPr lang="en-US" altLang="ja" sz="2400" dirty="0">
                <a:latin typeface="Roboto Mono"/>
                <a:ea typeface="Roboto Mono"/>
                <a:cs typeface="Roboto Mono"/>
                <a:sym typeface="Roboto Mono"/>
              </a:rPr>
              <a:t>B) {</a:t>
            </a:r>
            <a:endParaRPr sz="2400" dirty="0">
              <a:latin typeface="Roboto Mono"/>
              <a:ea typeface="Roboto Mono"/>
              <a:cs typeface="Roboto Mono"/>
              <a:sym typeface="Roboto Mono"/>
            </a:endParaRPr>
          </a:p>
          <a:p>
            <a:r>
              <a:rPr lang="ja" altLang="en-US" sz="2400" dirty="0">
                <a:latin typeface="Roboto Mono"/>
                <a:ea typeface="Roboto Mono"/>
                <a:cs typeface="Roboto Mono"/>
                <a:sym typeface="Roboto Mono"/>
              </a:rPr>
              <a:t>    条件式</a:t>
            </a:r>
            <a:r>
              <a:rPr lang="en-US" altLang="ja" sz="2400" dirty="0">
                <a:latin typeface="Roboto Mono"/>
                <a:ea typeface="Roboto Mono"/>
                <a:cs typeface="Roboto Mono"/>
                <a:sym typeface="Roboto Mono"/>
              </a:rPr>
              <a:t>A</a:t>
            </a:r>
            <a:r>
              <a:rPr lang="ja" altLang="en-US" sz="2400" dirty="0">
                <a:latin typeface="Roboto Mono"/>
                <a:ea typeface="Roboto Mono"/>
                <a:cs typeface="Roboto Mono"/>
                <a:sym typeface="Roboto Mono"/>
              </a:rPr>
              <a:t>が</a:t>
            </a:r>
            <a:r>
              <a:rPr lang="en-US" altLang="ja" sz="2400" dirty="0">
                <a:latin typeface="Roboto Mono"/>
                <a:ea typeface="Roboto Mono"/>
                <a:cs typeface="Roboto Mono"/>
                <a:sym typeface="Roboto Mono"/>
              </a:rPr>
              <a:t>false</a:t>
            </a:r>
            <a:r>
              <a:rPr lang="ja" altLang="en-US" sz="2400" dirty="0">
                <a:latin typeface="Roboto Mono"/>
                <a:ea typeface="Roboto Mono"/>
                <a:cs typeface="Roboto Mono"/>
                <a:sym typeface="Roboto Mono"/>
              </a:rPr>
              <a:t>かつ条件式</a:t>
            </a:r>
            <a:r>
              <a:rPr lang="en-US" altLang="ja" sz="2400" dirty="0">
                <a:latin typeface="Roboto Mono"/>
                <a:ea typeface="Roboto Mono"/>
                <a:cs typeface="Roboto Mono"/>
                <a:sym typeface="Roboto Mono"/>
              </a:rPr>
              <a:t>B</a:t>
            </a:r>
            <a:r>
              <a:rPr lang="ja" altLang="en-US" sz="2400" dirty="0">
                <a:latin typeface="Roboto Mono"/>
                <a:ea typeface="Roboto Mono"/>
                <a:cs typeface="Roboto Mono"/>
                <a:sym typeface="Roboto Mono"/>
              </a:rPr>
              <a:t>が</a:t>
            </a:r>
            <a:r>
              <a:rPr lang="en-US" altLang="ja" sz="2400" dirty="0">
                <a:latin typeface="Roboto Mono"/>
                <a:ea typeface="Roboto Mono"/>
                <a:cs typeface="Roboto Mono"/>
                <a:sym typeface="Roboto Mono"/>
              </a:rPr>
              <a:t>true</a:t>
            </a:r>
            <a:r>
              <a:rPr lang="ja" altLang="en-US" sz="2400" dirty="0">
                <a:latin typeface="Roboto Mono"/>
                <a:ea typeface="Roboto Mono"/>
                <a:cs typeface="Roboto Mono"/>
                <a:sym typeface="Roboto Mono"/>
              </a:rPr>
              <a:t>のとき実行される文</a:t>
            </a:r>
            <a:endParaRPr sz="2400" dirty="0">
              <a:latin typeface="Roboto Mono"/>
              <a:ea typeface="Roboto Mono"/>
              <a:cs typeface="Roboto Mono"/>
              <a:sym typeface="Roboto Mono"/>
            </a:endParaRPr>
          </a:p>
          <a:p>
            <a:r>
              <a:rPr lang="en-US" altLang="ja" sz="2400" dirty="0">
                <a:latin typeface="Roboto Mono"/>
                <a:ea typeface="Roboto Mono"/>
                <a:cs typeface="Roboto Mono"/>
                <a:sym typeface="Roboto Mono"/>
              </a:rPr>
              <a:t>}</a:t>
            </a:r>
            <a:endParaRPr sz="2400" dirty="0">
              <a:latin typeface="Roboto Mono"/>
              <a:ea typeface="Roboto Mono"/>
              <a:cs typeface="Roboto Mono"/>
              <a:sym typeface="Roboto Mono"/>
            </a:endParaRPr>
          </a:p>
          <a:p>
            <a:r>
              <a:rPr lang="en-US" altLang="ja" sz="2400" dirty="0">
                <a:latin typeface="Roboto Mono"/>
                <a:ea typeface="Roboto Mono"/>
                <a:cs typeface="Roboto Mono"/>
                <a:sym typeface="Roboto Mono"/>
              </a:rPr>
              <a:t>else {</a:t>
            </a:r>
            <a:endParaRPr sz="2400" dirty="0">
              <a:latin typeface="Roboto Mono"/>
              <a:ea typeface="Roboto Mono"/>
              <a:cs typeface="Roboto Mono"/>
              <a:sym typeface="Roboto Mono"/>
            </a:endParaRPr>
          </a:p>
          <a:p>
            <a:r>
              <a:rPr lang="ja" altLang="en-US" sz="2400" dirty="0">
                <a:latin typeface="Roboto Mono"/>
                <a:ea typeface="Roboto Mono"/>
                <a:cs typeface="Roboto Mono"/>
                <a:sym typeface="Roboto Mono"/>
              </a:rPr>
              <a:t>    条件式</a:t>
            </a:r>
            <a:r>
              <a:rPr lang="en-US" altLang="ja" sz="2400" dirty="0">
                <a:latin typeface="Roboto Mono"/>
                <a:ea typeface="Roboto Mono"/>
                <a:cs typeface="Roboto Mono"/>
                <a:sym typeface="Roboto Mono"/>
              </a:rPr>
              <a:t>A</a:t>
            </a:r>
            <a:r>
              <a:rPr lang="ja" altLang="en-US" sz="2400" dirty="0">
                <a:latin typeface="Roboto Mono"/>
                <a:ea typeface="Roboto Mono"/>
                <a:cs typeface="Roboto Mono"/>
                <a:sym typeface="Roboto Mono"/>
              </a:rPr>
              <a:t>も条件式</a:t>
            </a:r>
            <a:r>
              <a:rPr lang="en-US" altLang="ja" sz="2400" dirty="0">
                <a:latin typeface="Roboto Mono"/>
                <a:ea typeface="Roboto Mono"/>
                <a:cs typeface="Roboto Mono"/>
                <a:sym typeface="Roboto Mono"/>
              </a:rPr>
              <a:t>B</a:t>
            </a:r>
            <a:r>
              <a:rPr lang="ja" altLang="en-US" sz="2400" dirty="0">
                <a:latin typeface="Roboto Mono"/>
                <a:ea typeface="Roboto Mono"/>
                <a:cs typeface="Roboto Mono"/>
                <a:sym typeface="Roboto Mono"/>
              </a:rPr>
              <a:t>も</a:t>
            </a:r>
            <a:r>
              <a:rPr lang="en-US" altLang="ja" sz="2400" dirty="0">
                <a:latin typeface="Roboto Mono"/>
                <a:ea typeface="Roboto Mono"/>
                <a:cs typeface="Roboto Mono"/>
                <a:sym typeface="Roboto Mono"/>
              </a:rPr>
              <a:t>false</a:t>
            </a:r>
            <a:r>
              <a:rPr lang="ja" altLang="en-US" sz="2400" dirty="0">
                <a:latin typeface="Roboto Mono"/>
                <a:ea typeface="Roboto Mono"/>
                <a:cs typeface="Roboto Mono"/>
                <a:sym typeface="Roboto Mono"/>
              </a:rPr>
              <a:t>のとき実行される文</a:t>
            </a:r>
            <a:endParaRPr sz="2400" dirty="0">
              <a:latin typeface="Roboto Mono"/>
              <a:ea typeface="Roboto Mono"/>
              <a:cs typeface="Roboto Mono"/>
              <a:sym typeface="Roboto Mono"/>
            </a:endParaRPr>
          </a:p>
          <a:p>
            <a:r>
              <a:rPr lang="en-US" altLang="ja" sz="2400" dirty="0">
                <a:latin typeface="Roboto Mono"/>
                <a:ea typeface="Roboto Mono"/>
                <a:cs typeface="Roboto Mono"/>
                <a:sym typeface="Roboto Mono"/>
              </a:rPr>
              <a:t>}</a:t>
            </a:r>
            <a:endParaRPr sz="2400" dirty="0"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78" name="Shape 178"/>
          <p:cNvSpPr txBox="1"/>
          <p:nvPr/>
        </p:nvSpPr>
        <p:spPr>
          <a:xfrm>
            <a:off x="9747173" y="5092500"/>
            <a:ext cx="1590963" cy="683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ja" altLang="en-US" sz="2400" dirty="0"/>
              <a:t>省略可能</a:t>
            </a:r>
            <a:endParaRPr sz="2400" dirty="0"/>
          </a:p>
        </p:txBody>
      </p:sp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10455AA2-4A46-DE4F-956B-B6911A2367B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altLang="ja" smtClean="0"/>
              <a:pPr/>
              <a:t>15</a:t>
            </a:fld>
            <a:endParaRPr lang="ja" altLang="en-US"/>
          </a:p>
        </p:txBody>
      </p:sp>
    </p:spTree>
    <p:extLst>
      <p:ext uri="{BB962C8B-B14F-4D97-AF65-F5344CB8AC3E}">
        <p14:creationId xmlns:p14="http://schemas.microsoft.com/office/powerpoint/2010/main" val="41851848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Shape 183"/>
          <p:cNvSpPr txBox="1">
            <a:spLocks noGrp="1"/>
          </p:cNvSpPr>
          <p:nvPr>
            <p:ph type="title"/>
          </p:nvPr>
        </p:nvSpPr>
        <p:spPr>
          <a:xfrm>
            <a:off x="972600" y="1758200"/>
            <a:ext cx="10251600" cy="71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ja"/>
              <a:t>制御構造 - if文 - 例</a:t>
            </a:r>
            <a:endParaRPr/>
          </a:p>
        </p:txBody>
      </p:sp>
      <p:sp>
        <p:nvSpPr>
          <p:cNvPr id="184" name="Shape 184"/>
          <p:cNvSpPr txBox="1">
            <a:spLocks noGrp="1"/>
          </p:cNvSpPr>
          <p:nvPr>
            <p:ph type="body" idx="1"/>
          </p:nvPr>
        </p:nvSpPr>
        <p:spPr>
          <a:xfrm>
            <a:off x="972600" y="2771833"/>
            <a:ext cx="10251600" cy="3333200"/>
          </a:xfrm>
          <a:prstGeom prst="rect">
            <a:avLst/>
          </a:prstGeom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altLang="ja" sz="1867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var x = 3;</a:t>
            </a:r>
            <a:endParaRPr sz="1867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indent="0">
              <a:lnSpc>
                <a:spcPct val="100000"/>
              </a:lnSpc>
              <a:buNone/>
            </a:pPr>
            <a:endParaRPr sz="1867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ja" sz="1867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if (x == 0) {</a:t>
            </a:r>
            <a:endParaRPr sz="1867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ja" altLang="en-US" sz="1867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    </a:t>
            </a:r>
            <a:r>
              <a:rPr lang="en-US" altLang="ja" sz="1867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console.log(“x </a:t>
            </a:r>
            <a:r>
              <a:rPr lang="ja" altLang="en-US" sz="1867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は</a:t>
            </a:r>
            <a:r>
              <a:rPr lang="en-US" altLang="ja" sz="1867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0</a:t>
            </a:r>
            <a:r>
              <a:rPr lang="ja" altLang="en-US" sz="1867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と等しい”</a:t>
            </a:r>
            <a:r>
              <a:rPr lang="en-US" altLang="ja" sz="1867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);</a:t>
            </a:r>
            <a:endParaRPr sz="1867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ja" sz="1867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}</a:t>
            </a:r>
            <a:endParaRPr sz="1867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ja" sz="1867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else if (x &gt; 0) {</a:t>
            </a:r>
            <a:endParaRPr sz="1867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ja" altLang="en-US" sz="1867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    </a:t>
            </a:r>
            <a:r>
              <a:rPr lang="en-US" altLang="ja" sz="1867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console.log(“x </a:t>
            </a:r>
            <a:r>
              <a:rPr lang="ja" altLang="en-US" sz="1867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は</a:t>
            </a:r>
            <a:r>
              <a:rPr lang="en-US" altLang="ja" sz="1867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0</a:t>
            </a:r>
            <a:r>
              <a:rPr lang="ja" altLang="en-US" sz="1867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より大きい”</a:t>
            </a:r>
            <a:r>
              <a:rPr lang="en-US" altLang="ja" sz="1867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);</a:t>
            </a:r>
            <a:endParaRPr sz="1867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ja" sz="1867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}</a:t>
            </a:r>
            <a:endParaRPr sz="1867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ja" sz="1867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else {</a:t>
            </a:r>
            <a:endParaRPr sz="1867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ja" altLang="en-US" sz="1867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    </a:t>
            </a:r>
            <a:r>
              <a:rPr lang="en-US" altLang="ja" sz="1867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console.log(“x </a:t>
            </a:r>
            <a:r>
              <a:rPr lang="ja" altLang="en-US" sz="1867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は</a:t>
            </a:r>
            <a:r>
              <a:rPr lang="en-US" altLang="ja" sz="1867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0</a:t>
            </a:r>
            <a:r>
              <a:rPr lang="ja" altLang="en-US" sz="1867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より小さい”</a:t>
            </a:r>
            <a:r>
              <a:rPr lang="en-US" altLang="ja" sz="1867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);</a:t>
            </a:r>
            <a:endParaRPr sz="1867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ja" sz="1867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}</a:t>
            </a:r>
            <a:endParaRPr sz="1867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indent="0">
              <a:spcAft>
                <a:spcPts val="2133"/>
              </a:spcAft>
              <a:buNone/>
            </a:pPr>
            <a:endParaRPr/>
          </a:p>
        </p:txBody>
      </p:sp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D064EE99-B854-3F44-AE8B-9C66158AC74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altLang="ja" smtClean="0"/>
              <a:pPr/>
              <a:t>16</a:t>
            </a:fld>
            <a:endParaRPr lang="ja" altLang="en-US"/>
          </a:p>
        </p:txBody>
      </p:sp>
    </p:spTree>
    <p:extLst>
      <p:ext uri="{BB962C8B-B14F-4D97-AF65-F5344CB8AC3E}">
        <p14:creationId xmlns:p14="http://schemas.microsoft.com/office/powerpoint/2010/main" val="20778046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 txBox="1">
            <a:spLocks noGrp="1"/>
          </p:cNvSpPr>
          <p:nvPr>
            <p:ph type="title"/>
          </p:nvPr>
        </p:nvSpPr>
        <p:spPr>
          <a:xfrm>
            <a:off x="972600" y="1758200"/>
            <a:ext cx="10251600" cy="71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ja"/>
              <a:t>やってみよう</a:t>
            </a:r>
            <a:endParaRPr/>
          </a:p>
        </p:txBody>
      </p:sp>
      <p:sp>
        <p:nvSpPr>
          <p:cNvPr id="190" name="Shape 190"/>
          <p:cNvSpPr txBox="1">
            <a:spLocks noGrp="1"/>
          </p:cNvSpPr>
          <p:nvPr>
            <p:ph type="body" idx="1"/>
          </p:nvPr>
        </p:nvSpPr>
        <p:spPr>
          <a:xfrm>
            <a:off x="972600" y="2771833"/>
            <a:ext cx="10251600" cy="3014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indent="0">
              <a:buNone/>
            </a:pPr>
            <a:r>
              <a:rPr lang="ja" altLang="en-US" sz="2400"/>
              <a:t>自分の学籍番号を変数に代入し，</a:t>
            </a:r>
            <a:endParaRPr sz="2400"/>
          </a:p>
          <a:p>
            <a:pPr marL="0" indent="0">
              <a:spcBef>
                <a:spcPts val="2133"/>
              </a:spcBef>
              <a:buNone/>
            </a:pPr>
            <a:r>
              <a:rPr lang="ja" altLang="en-US" sz="2400"/>
              <a:t>それが偶数か奇数かを</a:t>
            </a:r>
            <a:r>
              <a:rPr lang="en-US" altLang="ja" sz="2400">
                <a:latin typeface="Roboto Mono"/>
                <a:ea typeface="Roboto Mono"/>
                <a:cs typeface="Roboto Mono"/>
                <a:sym typeface="Roboto Mono"/>
              </a:rPr>
              <a:t>if</a:t>
            </a:r>
            <a:r>
              <a:rPr lang="ja" altLang="en-US" sz="2400"/>
              <a:t>文で判定し</a:t>
            </a:r>
            <a:endParaRPr sz="2400"/>
          </a:p>
          <a:p>
            <a:pPr marL="0" indent="0">
              <a:spcBef>
                <a:spcPts val="2133"/>
              </a:spcBef>
              <a:spcAft>
                <a:spcPts val="2133"/>
              </a:spcAft>
              <a:buNone/>
            </a:pPr>
            <a:r>
              <a:rPr lang="ja" altLang="en-US" sz="2400"/>
              <a:t>“偶数”か”奇数”かを出力せよ</a:t>
            </a:r>
            <a:r>
              <a:rPr lang="en-US" altLang="ja" sz="2400"/>
              <a:t>.</a:t>
            </a:r>
            <a:endParaRPr sz="2400"/>
          </a:p>
        </p:txBody>
      </p:sp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6605EB30-8DA6-1342-B33F-D95E18F20A2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altLang="ja" smtClean="0"/>
              <a:pPr/>
              <a:t>17</a:t>
            </a:fld>
            <a:endParaRPr lang="ja" altLang="en-US"/>
          </a:p>
        </p:txBody>
      </p:sp>
    </p:spTree>
    <p:extLst>
      <p:ext uri="{BB962C8B-B14F-4D97-AF65-F5344CB8AC3E}">
        <p14:creationId xmlns:p14="http://schemas.microsoft.com/office/powerpoint/2010/main" val="20649316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Shape 195"/>
          <p:cNvSpPr txBox="1">
            <a:spLocks noGrp="1"/>
          </p:cNvSpPr>
          <p:nvPr>
            <p:ph type="title"/>
          </p:nvPr>
        </p:nvSpPr>
        <p:spPr>
          <a:xfrm>
            <a:off x="972600" y="1758200"/>
            <a:ext cx="10251600" cy="71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ja"/>
              <a:t>制御構造 - while文</a:t>
            </a:r>
            <a:endParaRPr/>
          </a:p>
        </p:txBody>
      </p:sp>
      <p:sp>
        <p:nvSpPr>
          <p:cNvPr id="196" name="Shape 196"/>
          <p:cNvSpPr txBox="1">
            <a:spLocks noGrp="1"/>
          </p:cNvSpPr>
          <p:nvPr>
            <p:ph type="body" idx="1"/>
          </p:nvPr>
        </p:nvSpPr>
        <p:spPr>
          <a:xfrm>
            <a:off x="972600" y="2771833"/>
            <a:ext cx="10251600" cy="512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indent="0">
              <a:spcAft>
                <a:spcPts val="2133"/>
              </a:spcAft>
              <a:buNone/>
            </a:pPr>
            <a:r>
              <a:rPr lang="ja" altLang="en-US" sz="2400"/>
              <a:t>条件が満たされている間</a:t>
            </a:r>
            <a:r>
              <a:rPr lang="en-US" altLang="ja" sz="2400"/>
              <a:t>,</a:t>
            </a:r>
            <a:r>
              <a:rPr lang="ja" altLang="en-US" sz="2400"/>
              <a:t>処理を繰り返す構文</a:t>
            </a:r>
            <a:r>
              <a:rPr lang="en-US" altLang="ja" sz="2400"/>
              <a:t>.</a:t>
            </a:r>
            <a:endParaRPr sz="2400"/>
          </a:p>
        </p:txBody>
      </p:sp>
      <p:sp>
        <p:nvSpPr>
          <p:cNvPr id="197" name="Shape 197"/>
          <p:cNvSpPr txBox="1"/>
          <p:nvPr/>
        </p:nvSpPr>
        <p:spPr>
          <a:xfrm>
            <a:off x="1121633" y="3525133"/>
            <a:ext cx="10030800" cy="27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altLang="ja" sz="2400">
                <a:latin typeface="Roboto Mono"/>
                <a:ea typeface="Roboto Mono"/>
                <a:cs typeface="Roboto Mono"/>
                <a:sym typeface="Roboto Mono"/>
              </a:rPr>
              <a:t>while (</a:t>
            </a:r>
            <a:r>
              <a:rPr lang="ja" altLang="en-US" sz="2400">
                <a:latin typeface="Roboto Mono"/>
                <a:ea typeface="Roboto Mono"/>
                <a:cs typeface="Roboto Mono"/>
                <a:sym typeface="Roboto Mono"/>
              </a:rPr>
              <a:t>条件式</a:t>
            </a:r>
            <a:r>
              <a:rPr lang="en-US" altLang="ja" sz="2400">
                <a:latin typeface="Roboto Mono"/>
                <a:ea typeface="Roboto Mono"/>
                <a:cs typeface="Roboto Mono"/>
                <a:sym typeface="Roboto Mono"/>
              </a:rPr>
              <a:t>) {</a:t>
            </a:r>
            <a:endParaRPr sz="2400">
              <a:latin typeface="Roboto Mono"/>
              <a:ea typeface="Roboto Mono"/>
              <a:cs typeface="Roboto Mono"/>
              <a:sym typeface="Roboto Mono"/>
            </a:endParaRPr>
          </a:p>
          <a:p>
            <a:r>
              <a:rPr lang="ja" altLang="en-US" sz="2400">
                <a:latin typeface="Roboto Mono"/>
                <a:ea typeface="Roboto Mono"/>
                <a:cs typeface="Roboto Mono"/>
                <a:sym typeface="Roboto Mono"/>
              </a:rPr>
              <a:t>    条件式が</a:t>
            </a:r>
            <a:r>
              <a:rPr lang="en-US" altLang="ja" sz="2400">
                <a:latin typeface="Roboto Mono"/>
                <a:ea typeface="Roboto Mono"/>
                <a:cs typeface="Roboto Mono"/>
                <a:sym typeface="Roboto Mono"/>
              </a:rPr>
              <a:t>true</a:t>
            </a:r>
            <a:r>
              <a:rPr lang="ja" altLang="en-US" sz="2400">
                <a:latin typeface="Roboto Mono"/>
                <a:ea typeface="Roboto Mono"/>
                <a:cs typeface="Roboto Mono"/>
                <a:sym typeface="Roboto Mono"/>
              </a:rPr>
              <a:t>の間繰り返す</a:t>
            </a:r>
            <a:endParaRPr sz="2400">
              <a:latin typeface="Roboto Mono"/>
              <a:ea typeface="Roboto Mono"/>
              <a:cs typeface="Roboto Mono"/>
              <a:sym typeface="Roboto Mono"/>
            </a:endParaRPr>
          </a:p>
          <a:p>
            <a:r>
              <a:rPr lang="en-US" altLang="ja" sz="2400">
                <a:latin typeface="Roboto Mono"/>
                <a:ea typeface="Roboto Mono"/>
                <a:cs typeface="Roboto Mono"/>
                <a:sym typeface="Roboto Mono"/>
              </a:rPr>
              <a:t>}</a:t>
            </a:r>
            <a:endParaRPr sz="2400"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C218A1E7-3AB0-E247-9E60-CD8258C687B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altLang="ja" smtClean="0"/>
              <a:pPr/>
              <a:t>18</a:t>
            </a:fld>
            <a:endParaRPr lang="ja" altLang="en-US"/>
          </a:p>
        </p:txBody>
      </p:sp>
    </p:spTree>
    <p:extLst>
      <p:ext uri="{BB962C8B-B14F-4D97-AF65-F5344CB8AC3E}">
        <p14:creationId xmlns:p14="http://schemas.microsoft.com/office/powerpoint/2010/main" val="4590039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Shape 202"/>
          <p:cNvSpPr txBox="1">
            <a:spLocks noGrp="1"/>
          </p:cNvSpPr>
          <p:nvPr>
            <p:ph type="title"/>
          </p:nvPr>
        </p:nvSpPr>
        <p:spPr>
          <a:xfrm>
            <a:off x="972600" y="1758200"/>
            <a:ext cx="10251600" cy="71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ja" dirty="0"/>
              <a:t>制御構造 - while文 - 例</a:t>
            </a:r>
            <a:endParaRPr dirty="0"/>
          </a:p>
        </p:txBody>
      </p:sp>
      <p:sp>
        <p:nvSpPr>
          <p:cNvPr id="203" name="Shape 203"/>
          <p:cNvSpPr txBox="1">
            <a:spLocks noGrp="1"/>
          </p:cNvSpPr>
          <p:nvPr>
            <p:ph type="body" idx="1"/>
          </p:nvPr>
        </p:nvSpPr>
        <p:spPr>
          <a:xfrm>
            <a:off x="972600" y="2627914"/>
            <a:ext cx="10251600" cy="3189600"/>
          </a:xfrm>
          <a:prstGeom prst="rect">
            <a:avLst/>
          </a:prstGeom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endParaRPr sz="1867" dirty="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ja" sz="2400" dirty="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var </a:t>
            </a:r>
            <a:r>
              <a:rPr lang="en-US" altLang="ja" sz="2400" dirty="0" err="1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i</a:t>
            </a:r>
            <a:r>
              <a:rPr lang="en-US" altLang="ja" sz="2400" dirty="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 = 0;</a:t>
            </a:r>
            <a:endParaRPr sz="2400" dirty="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indent="0">
              <a:lnSpc>
                <a:spcPct val="100000"/>
              </a:lnSpc>
              <a:buNone/>
            </a:pPr>
            <a:endParaRPr sz="2400" dirty="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ja" sz="2400" dirty="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while(</a:t>
            </a:r>
            <a:r>
              <a:rPr lang="en-US" altLang="ja" sz="2400" dirty="0" err="1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i</a:t>
            </a:r>
            <a:r>
              <a:rPr lang="en-US" altLang="ja" sz="2400" dirty="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 &lt; 10) {</a:t>
            </a:r>
            <a:endParaRPr sz="2400" dirty="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ja" altLang="en-US" sz="2400" dirty="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    </a:t>
            </a:r>
            <a:r>
              <a:rPr lang="en-US" altLang="ja" sz="2400" dirty="0" err="1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console.log</a:t>
            </a:r>
            <a:r>
              <a:rPr lang="en-US" altLang="ja" sz="2400" dirty="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(“</a:t>
            </a:r>
            <a:r>
              <a:rPr lang="en-US" altLang="ja" sz="2400" dirty="0" err="1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i</a:t>
            </a:r>
            <a:r>
              <a:rPr lang="en-US" altLang="ja" sz="2400" dirty="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  = “ + </a:t>
            </a:r>
            <a:r>
              <a:rPr lang="en-US" altLang="ja" sz="2400" dirty="0" err="1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i</a:t>
            </a:r>
            <a:r>
              <a:rPr lang="en-US" altLang="ja" sz="2400" dirty="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);</a:t>
            </a:r>
            <a:endParaRPr sz="2400" dirty="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indent="0">
              <a:lnSpc>
                <a:spcPct val="100000"/>
              </a:lnSpc>
              <a:buNone/>
            </a:pPr>
            <a:endParaRPr sz="2400" dirty="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ja" altLang="en-US" sz="2400" dirty="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    </a:t>
            </a:r>
            <a:r>
              <a:rPr lang="en-US" altLang="ja" sz="2400" dirty="0" err="1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i</a:t>
            </a:r>
            <a:r>
              <a:rPr lang="en-US" altLang="ja" sz="2400" dirty="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 = </a:t>
            </a:r>
            <a:r>
              <a:rPr lang="en-US" altLang="ja" sz="2400" dirty="0" err="1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i</a:t>
            </a:r>
            <a:r>
              <a:rPr lang="en-US" altLang="ja" sz="2400" dirty="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 + 1;</a:t>
            </a:r>
            <a:endParaRPr sz="2400" dirty="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ja" sz="2400" dirty="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}</a:t>
            </a:r>
            <a:endParaRPr sz="2400" dirty="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indent="0">
              <a:lnSpc>
                <a:spcPct val="100000"/>
              </a:lnSpc>
              <a:buNone/>
            </a:pPr>
            <a:endParaRPr sz="1867" dirty="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indent="0">
              <a:spcAft>
                <a:spcPts val="2133"/>
              </a:spcAft>
              <a:buNone/>
            </a:pPr>
            <a:endParaRPr dirty="0"/>
          </a:p>
        </p:txBody>
      </p:sp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C2768F22-CC42-3D43-BB7D-D9DD5FC8264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altLang="ja" smtClean="0"/>
              <a:pPr/>
              <a:t>19</a:t>
            </a:fld>
            <a:endParaRPr lang="ja" altLang="en-US"/>
          </a:p>
        </p:txBody>
      </p:sp>
    </p:spTree>
    <p:extLst>
      <p:ext uri="{BB962C8B-B14F-4D97-AF65-F5344CB8AC3E}">
        <p14:creationId xmlns:p14="http://schemas.microsoft.com/office/powerpoint/2010/main" val="10579480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Shape 208"/>
          <p:cNvSpPr txBox="1">
            <a:spLocks noGrp="1"/>
          </p:cNvSpPr>
          <p:nvPr>
            <p:ph type="title"/>
          </p:nvPr>
        </p:nvSpPr>
        <p:spPr>
          <a:xfrm>
            <a:off x="972600" y="1758200"/>
            <a:ext cx="10251600" cy="71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ja"/>
              <a:t>制御構造 - for文</a:t>
            </a:r>
            <a:endParaRPr/>
          </a:p>
        </p:txBody>
      </p:sp>
      <p:sp>
        <p:nvSpPr>
          <p:cNvPr id="209" name="Shape 209"/>
          <p:cNvSpPr txBox="1">
            <a:spLocks noGrp="1"/>
          </p:cNvSpPr>
          <p:nvPr>
            <p:ph type="body" idx="1"/>
          </p:nvPr>
        </p:nvSpPr>
        <p:spPr>
          <a:xfrm>
            <a:off x="972600" y="2771833"/>
            <a:ext cx="10251600" cy="577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indent="0">
              <a:spcAft>
                <a:spcPts val="2133"/>
              </a:spcAft>
              <a:buNone/>
            </a:pPr>
            <a:r>
              <a:rPr lang="ja" altLang="en-US" sz="2400"/>
              <a:t>指定した回数を繰り返す処理が書きやすくなる構文</a:t>
            </a:r>
            <a:r>
              <a:rPr lang="en-US" altLang="ja" sz="2400"/>
              <a:t>.</a:t>
            </a:r>
            <a:endParaRPr sz="2400"/>
          </a:p>
        </p:txBody>
      </p:sp>
      <p:sp>
        <p:nvSpPr>
          <p:cNvPr id="210" name="Shape 210"/>
          <p:cNvSpPr txBox="1"/>
          <p:nvPr/>
        </p:nvSpPr>
        <p:spPr>
          <a:xfrm>
            <a:off x="1121633" y="3461033"/>
            <a:ext cx="10102400" cy="2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altLang="ja" sz="2400">
                <a:latin typeface="Roboto Mono"/>
                <a:ea typeface="Roboto Mono"/>
                <a:cs typeface="Roboto Mono"/>
                <a:sym typeface="Roboto Mono"/>
              </a:rPr>
              <a:t>for (</a:t>
            </a:r>
            <a:r>
              <a:rPr lang="ja" altLang="en-US" sz="2400">
                <a:latin typeface="Roboto Mono"/>
                <a:ea typeface="Roboto Mono"/>
                <a:cs typeface="Roboto Mono"/>
                <a:sym typeface="Roboto Mono"/>
              </a:rPr>
              <a:t>初期化式</a:t>
            </a:r>
            <a:r>
              <a:rPr lang="en-US" altLang="ja" sz="2400">
                <a:latin typeface="Roboto Mono"/>
                <a:ea typeface="Roboto Mono"/>
                <a:cs typeface="Roboto Mono"/>
                <a:sym typeface="Roboto Mono"/>
              </a:rPr>
              <a:t>; </a:t>
            </a:r>
            <a:r>
              <a:rPr lang="ja" altLang="en-US" sz="2400">
                <a:latin typeface="Roboto Mono"/>
                <a:ea typeface="Roboto Mono"/>
                <a:cs typeface="Roboto Mono"/>
                <a:sym typeface="Roboto Mono"/>
              </a:rPr>
              <a:t>条件式</a:t>
            </a:r>
            <a:r>
              <a:rPr lang="en-US" altLang="ja" sz="2400">
                <a:latin typeface="Roboto Mono"/>
                <a:ea typeface="Roboto Mono"/>
                <a:cs typeface="Roboto Mono"/>
                <a:sym typeface="Roboto Mono"/>
              </a:rPr>
              <a:t>; </a:t>
            </a:r>
            <a:r>
              <a:rPr lang="ja" altLang="en-US" sz="2400">
                <a:latin typeface="Roboto Mono"/>
                <a:ea typeface="Roboto Mono"/>
                <a:cs typeface="Roboto Mono"/>
                <a:sym typeface="Roboto Mono"/>
              </a:rPr>
              <a:t>更新式</a:t>
            </a:r>
            <a:r>
              <a:rPr lang="en-US" altLang="ja" sz="2400">
                <a:latin typeface="Roboto Mono"/>
                <a:ea typeface="Roboto Mono"/>
                <a:cs typeface="Roboto Mono"/>
                <a:sym typeface="Roboto Mono"/>
              </a:rPr>
              <a:t>) {</a:t>
            </a:r>
            <a:endParaRPr sz="2400">
              <a:latin typeface="Roboto Mono"/>
              <a:ea typeface="Roboto Mono"/>
              <a:cs typeface="Roboto Mono"/>
              <a:sym typeface="Roboto Mono"/>
            </a:endParaRPr>
          </a:p>
          <a:p>
            <a:r>
              <a:rPr lang="ja" altLang="en-US" sz="2400">
                <a:latin typeface="Roboto Mono"/>
                <a:ea typeface="Roboto Mono"/>
                <a:cs typeface="Roboto Mono"/>
                <a:sym typeface="Roboto Mono"/>
              </a:rPr>
              <a:t>  条件式が</a:t>
            </a:r>
            <a:r>
              <a:rPr lang="en-US" altLang="ja" sz="2400">
                <a:latin typeface="Roboto Mono"/>
                <a:ea typeface="Roboto Mono"/>
                <a:cs typeface="Roboto Mono"/>
                <a:sym typeface="Roboto Mono"/>
              </a:rPr>
              <a:t>true</a:t>
            </a:r>
            <a:r>
              <a:rPr lang="ja" altLang="en-US" sz="2400">
                <a:latin typeface="Roboto Mono"/>
                <a:ea typeface="Roboto Mono"/>
                <a:cs typeface="Roboto Mono"/>
                <a:sym typeface="Roboto Mono"/>
              </a:rPr>
              <a:t>の間繰り返す</a:t>
            </a:r>
            <a:endParaRPr sz="2400">
              <a:latin typeface="Roboto Mono"/>
              <a:ea typeface="Roboto Mono"/>
              <a:cs typeface="Roboto Mono"/>
              <a:sym typeface="Roboto Mono"/>
            </a:endParaRPr>
          </a:p>
          <a:p>
            <a:r>
              <a:rPr lang="en-US" altLang="ja" sz="2400">
                <a:latin typeface="Roboto Mono"/>
                <a:ea typeface="Roboto Mono"/>
                <a:cs typeface="Roboto Mono"/>
                <a:sym typeface="Roboto Mono"/>
              </a:rPr>
              <a:t>}</a:t>
            </a:r>
            <a:endParaRPr sz="2400"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67E31E8D-3FB0-474C-803E-50AC980F961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altLang="ja" smtClean="0"/>
              <a:pPr/>
              <a:t>20</a:t>
            </a:fld>
            <a:endParaRPr lang="ja" altLang="en-US"/>
          </a:p>
        </p:txBody>
      </p:sp>
    </p:spTree>
    <p:extLst>
      <p:ext uri="{BB962C8B-B14F-4D97-AF65-F5344CB8AC3E}">
        <p14:creationId xmlns:p14="http://schemas.microsoft.com/office/powerpoint/2010/main" val="8969081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Shape 215"/>
          <p:cNvSpPr txBox="1">
            <a:spLocks noGrp="1"/>
          </p:cNvSpPr>
          <p:nvPr>
            <p:ph type="title"/>
          </p:nvPr>
        </p:nvSpPr>
        <p:spPr>
          <a:xfrm>
            <a:off x="972600" y="1758200"/>
            <a:ext cx="10251600" cy="71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ja"/>
              <a:t>制御構造 - for文 - 例</a:t>
            </a:r>
            <a:endParaRPr/>
          </a:p>
        </p:txBody>
      </p:sp>
      <p:sp>
        <p:nvSpPr>
          <p:cNvPr id="216" name="Shape 216"/>
          <p:cNvSpPr txBox="1"/>
          <p:nvPr/>
        </p:nvSpPr>
        <p:spPr>
          <a:xfrm>
            <a:off x="1100800" y="2626800"/>
            <a:ext cx="9990400" cy="1730000"/>
          </a:xfrm>
          <a:prstGeom prst="rect">
            <a:avLst/>
          </a:prstGeom>
          <a:noFill/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endParaRPr sz="2400">
              <a:latin typeface="Roboto Mono"/>
              <a:ea typeface="Roboto Mono"/>
              <a:cs typeface="Roboto Mono"/>
              <a:sym typeface="Roboto Mono"/>
            </a:endParaRPr>
          </a:p>
          <a:p>
            <a:r>
              <a:rPr lang="en-US" altLang="ja" sz="2400">
                <a:latin typeface="Roboto Mono"/>
                <a:ea typeface="Roboto Mono"/>
                <a:cs typeface="Roboto Mono"/>
                <a:sym typeface="Roboto Mono"/>
              </a:rPr>
              <a:t>for (var i = 0; i &lt; 10; i = i + 1) {</a:t>
            </a:r>
            <a:endParaRPr sz="2400">
              <a:latin typeface="Roboto Mono"/>
              <a:ea typeface="Roboto Mono"/>
              <a:cs typeface="Roboto Mono"/>
              <a:sym typeface="Roboto Mono"/>
            </a:endParaRPr>
          </a:p>
          <a:p>
            <a:r>
              <a:rPr lang="ja" altLang="en-US" sz="2400">
                <a:latin typeface="Roboto Mono"/>
                <a:ea typeface="Roboto Mono"/>
                <a:cs typeface="Roboto Mono"/>
                <a:sym typeface="Roboto Mono"/>
              </a:rPr>
              <a:t>    </a:t>
            </a:r>
            <a:r>
              <a:rPr lang="en-US" altLang="ja" sz="2400">
                <a:latin typeface="Roboto Mono"/>
                <a:ea typeface="Roboto Mono"/>
                <a:cs typeface="Roboto Mono"/>
                <a:sym typeface="Roboto Mono"/>
              </a:rPr>
              <a:t>console.log(“i = ” + i);</a:t>
            </a:r>
            <a:endParaRPr sz="2400">
              <a:latin typeface="Roboto Mono"/>
              <a:ea typeface="Roboto Mono"/>
              <a:cs typeface="Roboto Mono"/>
              <a:sym typeface="Roboto Mono"/>
            </a:endParaRPr>
          </a:p>
          <a:p>
            <a:r>
              <a:rPr lang="en-US" altLang="ja" sz="2400">
                <a:latin typeface="Roboto Mono"/>
                <a:ea typeface="Roboto Mono"/>
                <a:cs typeface="Roboto Mono"/>
                <a:sym typeface="Roboto Mono"/>
              </a:rPr>
              <a:t>}</a:t>
            </a:r>
            <a:endParaRPr sz="2400"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BE3DF4AB-2EB7-DE40-8A80-2E06CC064FC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altLang="ja" smtClean="0"/>
              <a:pPr/>
              <a:t>21</a:t>
            </a:fld>
            <a:endParaRPr lang="ja" altLang="en-US"/>
          </a:p>
        </p:txBody>
      </p:sp>
    </p:spTree>
    <p:extLst>
      <p:ext uri="{BB962C8B-B14F-4D97-AF65-F5344CB8AC3E}">
        <p14:creationId xmlns:p14="http://schemas.microsoft.com/office/powerpoint/2010/main" val="13282059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Shape 221"/>
          <p:cNvSpPr txBox="1">
            <a:spLocks noGrp="1"/>
          </p:cNvSpPr>
          <p:nvPr>
            <p:ph type="title"/>
          </p:nvPr>
        </p:nvSpPr>
        <p:spPr>
          <a:xfrm>
            <a:off x="972600" y="1758200"/>
            <a:ext cx="10251600" cy="71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ja"/>
              <a:t> やってみよう</a:t>
            </a:r>
            <a:endParaRPr/>
          </a:p>
        </p:txBody>
      </p:sp>
      <p:sp>
        <p:nvSpPr>
          <p:cNvPr id="222" name="Shape 222"/>
          <p:cNvSpPr txBox="1">
            <a:spLocks noGrp="1"/>
          </p:cNvSpPr>
          <p:nvPr>
            <p:ph type="body" idx="1"/>
          </p:nvPr>
        </p:nvSpPr>
        <p:spPr>
          <a:xfrm>
            <a:off x="972600" y="2771833"/>
            <a:ext cx="10251600" cy="3014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indent="0">
              <a:spcAft>
                <a:spcPts val="2133"/>
              </a:spcAft>
              <a:buNone/>
            </a:pPr>
            <a:r>
              <a:rPr lang="en-US" altLang="ja" sz="2400">
                <a:latin typeface="Roboto Mono"/>
                <a:ea typeface="Roboto Mono"/>
                <a:cs typeface="Roboto Mono"/>
                <a:sym typeface="Roboto Mono"/>
              </a:rPr>
              <a:t>for</a:t>
            </a:r>
            <a:r>
              <a:rPr lang="ja" altLang="en-US" sz="2400"/>
              <a:t>文 もしくは</a:t>
            </a:r>
            <a:r>
              <a:rPr lang="en-US" altLang="ja" sz="2400">
                <a:latin typeface="Roboto Mono"/>
                <a:ea typeface="Roboto Mono"/>
                <a:cs typeface="Roboto Mono"/>
                <a:sym typeface="Roboto Mono"/>
              </a:rPr>
              <a:t>while</a:t>
            </a:r>
            <a:r>
              <a:rPr lang="ja" altLang="en-US" sz="2400"/>
              <a:t>文を使って</a:t>
            </a:r>
            <a:r>
              <a:rPr lang="en-US" altLang="ja" sz="2400"/>
              <a:t>10</a:t>
            </a:r>
            <a:r>
              <a:rPr lang="ja" altLang="en-US" sz="2400"/>
              <a:t>の階乗の計算結果を出力せよ．</a:t>
            </a:r>
            <a:endParaRPr sz="2400"/>
          </a:p>
        </p:txBody>
      </p:sp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DB468B79-BE21-4A45-A3E5-C25AEA89693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altLang="ja" smtClean="0"/>
              <a:pPr/>
              <a:t>22</a:t>
            </a:fld>
            <a:endParaRPr lang="ja" altLang="en-US"/>
          </a:p>
        </p:txBody>
      </p:sp>
    </p:spTree>
    <p:extLst>
      <p:ext uri="{BB962C8B-B14F-4D97-AF65-F5344CB8AC3E}">
        <p14:creationId xmlns:p14="http://schemas.microsoft.com/office/powerpoint/2010/main" val="13826694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Shape 227"/>
          <p:cNvSpPr txBox="1">
            <a:spLocks noGrp="1"/>
          </p:cNvSpPr>
          <p:nvPr>
            <p:ph type="title"/>
          </p:nvPr>
        </p:nvSpPr>
        <p:spPr>
          <a:xfrm>
            <a:off x="972600" y="1758200"/>
            <a:ext cx="10251600" cy="71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ja"/>
              <a:t>関数文</a:t>
            </a:r>
            <a:endParaRPr/>
          </a:p>
        </p:txBody>
      </p:sp>
      <p:sp>
        <p:nvSpPr>
          <p:cNvPr id="228" name="Shape 228"/>
          <p:cNvSpPr txBox="1"/>
          <p:nvPr/>
        </p:nvSpPr>
        <p:spPr>
          <a:xfrm>
            <a:off x="1201767" y="2998484"/>
            <a:ext cx="8892800" cy="11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altLang="ja" sz="2400">
                <a:latin typeface="Roboto Mono"/>
                <a:ea typeface="Roboto Mono"/>
                <a:cs typeface="Roboto Mono"/>
                <a:sym typeface="Roboto Mono"/>
              </a:rPr>
              <a:t>function </a:t>
            </a:r>
            <a:r>
              <a:rPr lang="ja" altLang="en-US" sz="2400">
                <a:latin typeface="Roboto Mono"/>
                <a:ea typeface="Roboto Mono"/>
                <a:cs typeface="Roboto Mono"/>
                <a:sym typeface="Roboto Mono"/>
              </a:rPr>
              <a:t>関数名 </a:t>
            </a:r>
            <a:r>
              <a:rPr lang="en-US" altLang="ja" sz="2400"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ja" altLang="en-US" sz="2400">
                <a:latin typeface="Roboto Mono"/>
                <a:ea typeface="Roboto Mono"/>
                <a:cs typeface="Roboto Mono"/>
                <a:sym typeface="Roboto Mono"/>
              </a:rPr>
              <a:t>仮引数</a:t>
            </a:r>
            <a:r>
              <a:rPr lang="en-US" altLang="ja" sz="2400">
                <a:latin typeface="Roboto Mono"/>
                <a:ea typeface="Roboto Mono"/>
                <a:cs typeface="Roboto Mono"/>
                <a:sym typeface="Roboto Mono"/>
              </a:rPr>
              <a:t>1, </a:t>
            </a:r>
            <a:r>
              <a:rPr lang="ja" altLang="en-US" sz="2400">
                <a:latin typeface="Roboto Mono"/>
                <a:ea typeface="Roboto Mono"/>
                <a:cs typeface="Roboto Mono"/>
                <a:sym typeface="Roboto Mono"/>
              </a:rPr>
              <a:t>仮引数</a:t>
            </a:r>
            <a:r>
              <a:rPr lang="en-US" altLang="ja" sz="2400">
                <a:latin typeface="Roboto Mono"/>
                <a:ea typeface="Roboto Mono"/>
                <a:cs typeface="Roboto Mono"/>
                <a:sym typeface="Roboto Mono"/>
              </a:rPr>
              <a:t>2, ...) {</a:t>
            </a:r>
            <a:endParaRPr sz="2400">
              <a:latin typeface="Roboto Mono"/>
              <a:ea typeface="Roboto Mono"/>
              <a:cs typeface="Roboto Mono"/>
              <a:sym typeface="Roboto Mono"/>
            </a:endParaRPr>
          </a:p>
          <a:p>
            <a:r>
              <a:rPr lang="ja" altLang="en-US" sz="2400">
                <a:latin typeface="Roboto Mono"/>
                <a:ea typeface="Roboto Mono"/>
                <a:cs typeface="Roboto Mono"/>
                <a:sym typeface="Roboto Mono"/>
              </a:rPr>
              <a:t>    実行内容</a:t>
            </a:r>
            <a:endParaRPr sz="2400">
              <a:latin typeface="Roboto Mono"/>
              <a:ea typeface="Roboto Mono"/>
              <a:cs typeface="Roboto Mono"/>
              <a:sym typeface="Roboto Mono"/>
            </a:endParaRPr>
          </a:p>
          <a:p>
            <a:r>
              <a:rPr lang="en-US" altLang="ja" sz="2400">
                <a:latin typeface="Roboto Mono"/>
                <a:ea typeface="Roboto Mono"/>
                <a:cs typeface="Roboto Mono"/>
                <a:sym typeface="Roboto Mono"/>
              </a:rPr>
              <a:t>}</a:t>
            </a:r>
            <a:endParaRPr sz="2400"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229" name="Shape 229"/>
          <p:cNvSpPr txBox="1"/>
          <p:nvPr/>
        </p:nvSpPr>
        <p:spPr>
          <a:xfrm>
            <a:off x="1201767" y="2533800"/>
            <a:ext cx="7723200" cy="49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ja" altLang="en-US" sz="2400" b="1"/>
              <a:t>宣言</a:t>
            </a:r>
            <a:endParaRPr sz="2400" b="1"/>
          </a:p>
        </p:txBody>
      </p:sp>
      <p:sp>
        <p:nvSpPr>
          <p:cNvPr id="230" name="Shape 230"/>
          <p:cNvSpPr txBox="1"/>
          <p:nvPr/>
        </p:nvSpPr>
        <p:spPr>
          <a:xfrm>
            <a:off x="1201767" y="4630767"/>
            <a:ext cx="7643200" cy="49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ja" altLang="en-US" sz="2400" b="1"/>
              <a:t>呼び出し</a:t>
            </a:r>
            <a:endParaRPr sz="2400" b="1"/>
          </a:p>
        </p:txBody>
      </p:sp>
      <p:sp>
        <p:nvSpPr>
          <p:cNvPr id="231" name="Shape 231"/>
          <p:cNvSpPr txBox="1"/>
          <p:nvPr/>
        </p:nvSpPr>
        <p:spPr>
          <a:xfrm>
            <a:off x="1201767" y="5207567"/>
            <a:ext cx="8236000" cy="97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ja" altLang="en-US" sz="2400">
                <a:latin typeface="Roboto Mono"/>
                <a:ea typeface="Roboto Mono"/>
                <a:cs typeface="Roboto Mono"/>
                <a:sym typeface="Roboto Mono"/>
              </a:rPr>
              <a:t>関数名 </a:t>
            </a:r>
            <a:r>
              <a:rPr lang="en-US" altLang="ja" sz="2400"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ja" altLang="en-US" sz="2400">
                <a:latin typeface="Roboto Mono"/>
                <a:ea typeface="Roboto Mono"/>
                <a:cs typeface="Roboto Mono"/>
                <a:sym typeface="Roboto Mono"/>
              </a:rPr>
              <a:t>実引数</a:t>
            </a:r>
            <a:r>
              <a:rPr lang="en-US" altLang="ja" sz="2400">
                <a:latin typeface="Roboto Mono"/>
                <a:ea typeface="Roboto Mono"/>
                <a:cs typeface="Roboto Mono"/>
                <a:sym typeface="Roboto Mono"/>
              </a:rPr>
              <a:t>1, </a:t>
            </a:r>
            <a:r>
              <a:rPr lang="ja" altLang="en-US" sz="2400">
                <a:latin typeface="Roboto Mono"/>
                <a:ea typeface="Roboto Mono"/>
                <a:cs typeface="Roboto Mono"/>
                <a:sym typeface="Roboto Mono"/>
              </a:rPr>
              <a:t>実引数</a:t>
            </a:r>
            <a:r>
              <a:rPr lang="en-US" altLang="ja" sz="2400">
                <a:latin typeface="Roboto Mono"/>
                <a:ea typeface="Roboto Mono"/>
                <a:cs typeface="Roboto Mono"/>
                <a:sym typeface="Roboto Mono"/>
              </a:rPr>
              <a:t>2, ...);</a:t>
            </a:r>
            <a:endParaRPr sz="2400"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7F77EEA7-6EB0-3341-8595-1F704615EA9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altLang="ja" smtClean="0"/>
              <a:pPr/>
              <a:t>23</a:t>
            </a:fld>
            <a:endParaRPr lang="ja" altLang="en-US"/>
          </a:p>
        </p:txBody>
      </p:sp>
    </p:spTree>
    <p:extLst>
      <p:ext uri="{BB962C8B-B14F-4D97-AF65-F5344CB8AC3E}">
        <p14:creationId xmlns:p14="http://schemas.microsoft.com/office/powerpoint/2010/main" val="21195230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Shape 236"/>
          <p:cNvSpPr txBox="1">
            <a:spLocks noGrp="1"/>
          </p:cNvSpPr>
          <p:nvPr>
            <p:ph type="title"/>
          </p:nvPr>
        </p:nvSpPr>
        <p:spPr>
          <a:xfrm>
            <a:off x="972600" y="1758200"/>
            <a:ext cx="10251600" cy="71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ja"/>
              <a:t>関数文 - 例</a:t>
            </a:r>
            <a:endParaRPr/>
          </a:p>
        </p:txBody>
      </p:sp>
      <p:sp>
        <p:nvSpPr>
          <p:cNvPr id="237" name="Shape 237"/>
          <p:cNvSpPr txBox="1"/>
          <p:nvPr/>
        </p:nvSpPr>
        <p:spPr>
          <a:xfrm>
            <a:off x="1201767" y="3090183"/>
            <a:ext cx="8892800" cy="1296017"/>
          </a:xfrm>
          <a:prstGeom prst="rect">
            <a:avLst/>
          </a:prstGeom>
          <a:noFill/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altLang="ja" sz="2400" dirty="0">
                <a:latin typeface="Roboto Mono"/>
                <a:ea typeface="Roboto Mono"/>
                <a:cs typeface="Roboto Mono"/>
                <a:sym typeface="Roboto Mono"/>
              </a:rPr>
              <a:t>function f (n) {</a:t>
            </a:r>
            <a:endParaRPr sz="2400" dirty="0">
              <a:latin typeface="Roboto Mono"/>
              <a:ea typeface="Roboto Mono"/>
              <a:cs typeface="Roboto Mono"/>
              <a:sym typeface="Roboto Mono"/>
            </a:endParaRPr>
          </a:p>
          <a:p>
            <a:r>
              <a:rPr lang="ja" altLang="en-US" sz="2400" dirty="0">
                <a:latin typeface="Roboto Mono"/>
                <a:ea typeface="Roboto Mono"/>
                <a:cs typeface="Roboto Mono"/>
                <a:sym typeface="Roboto Mono"/>
              </a:rPr>
              <a:t>    </a:t>
            </a:r>
            <a:r>
              <a:rPr lang="en-US" altLang="ja" sz="2400" dirty="0" err="1">
                <a:latin typeface="Roboto Mono"/>
                <a:ea typeface="Roboto Mono"/>
                <a:cs typeface="Roboto Mono"/>
                <a:sym typeface="Roboto Mono"/>
              </a:rPr>
              <a:t>console.log</a:t>
            </a:r>
            <a:r>
              <a:rPr lang="en-US" altLang="ja" sz="2400" dirty="0">
                <a:latin typeface="Roboto Mono"/>
                <a:ea typeface="Roboto Mono"/>
                <a:cs typeface="Roboto Mono"/>
                <a:sym typeface="Roboto Mono"/>
              </a:rPr>
              <a:t>(“Input Number is: ” + n);</a:t>
            </a:r>
            <a:endParaRPr sz="2400" dirty="0">
              <a:latin typeface="Roboto Mono"/>
              <a:ea typeface="Roboto Mono"/>
              <a:cs typeface="Roboto Mono"/>
              <a:sym typeface="Roboto Mono"/>
            </a:endParaRPr>
          </a:p>
          <a:p>
            <a:r>
              <a:rPr lang="en-US" altLang="ja" sz="2400" dirty="0">
                <a:latin typeface="Roboto Mono"/>
                <a:ea typeface="Roboto Mono"/>
                <a:cs typeface="Roboto Mono"/>
                <a:sym typeface="Roboto Mono"/>
              </a:rPr>
              <a:t>}</a:t>
            </a:r>
            <a:endParaRPr sz="2400" dirty="0"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238" name="Shape 238"/>
          <p:cNvSpPr txBox="1"/>
          <p:nvPr/>
        </p:nvSpPr>
        <p:spPr>
          <a:xfrm>
            <a:off x="1201767" y="2533800"/>
            <a:ext cx="7723200" cy="49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ja" altLang="en-US" sz="2400" b="1"/>
              <a:t>宣言</a:t>
            </a:r>
            <a:endParaRPr sz="2400" b="1"/>
          </a:p>
        </p:txBody>
      </p:sp>
      <p:sp>
        <p:nvSpPr>
          <p:cNvPr id="239" name="Shape 239"/>
          <p:cNvSpPr txBox="1"/>
          <p:nvPr/>
        </p:nvSpPr>
        <p:spPr>
          <a:xfrm>
            <a:off x="1201767" y="4630767"/>
            <a:ext cx="7643200" cy="49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ja" altLang="en-US" sz="2400" b="1"/>
              <a:t>呼び出し</a:t>
            </a:r>
            <a:endParaRPr sz="2400" b="1"/>
          </a:p>
        </p:txBody>
      </p:sp>
      <p:sp>
        <p:nvSpPr>
          <p:cNvPr id="240" name="Shape 240"/>
          <p:cNvSpPr txBox="1"/>
          <p:nvPr/>
        </p:nvSpPr>
        <p:spPr>
          <a:xfrm>
            <a:off x="1201767" y="5207567"/>
            <a:ext cx="8892800" cy="977600"/>
          </a:xfrm>
          <a:prstGeom prst="rect">
            <a:avLst/>
          </a:prstGeom>
          <a:noFill/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altLang="ja" sz="2400">
                <a:latin typeface="Roboto Mono"/>
                <a:ea typeface="Roboto Mono"/>
                <a:cs typeface="Roboto Mono"/>
                <a:sym typeface="Roboto Mono"/>
              </a:rPr>
              <a:t>f(5); // =&gt; Input Number is: 5</a:t>
            </a:r>
            <a:endParaRPr sz="2400"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F5720402-EC43-6045-B488-9DDAB3448AC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altLang="ja" smtClean="0"/>
              <a:pPr/>
              <a:t>24</a:t>
            </a:fld>
            <a:endParaRPr lang="ja" altLang="en-US"/>
          </a:p>
        </p:txBody>
      </p:sp>
    </p:spTree>
    <p:extLst>
      <p:ext uri="{BB962C8B-B14F-4D97-AF65-F5344CB8AC3E}">
        <p14:creationId xmlns:p14="http://schemas.microsoft.com/office/powerpoint/2010/main" val="25976168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Shape 245"/>
          <p:cNvSpPr txBox="1">
            <a:spLocks noGrp="1"/>
          </p:cNvSpPr>
          <p:nvPr>
            <p:ph type="title"/>
          </p:nvPr>
        </p:nvSpPr>
        <p:spPr>
          <a:xfrm>
            <a:off x="972600" y="1758200"/>
            <a:ext cx="10251600" cy="71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ja"/>
              <a:t>制御構造 - return文</a:t>
            </a:r>
            <a:endParaRPr/>
          </a:p>
        </p:txBody>
      </p:sp>
      <p:sp>
        <p:nvSpPr>
          <p:cNvPr id="246" name="Shape 246"/>
          <p:cNvSpPr txBox="1">
            <a:spLocks noGrp="1"/>
          </p:cNvSpPr>
          <p:nvPr>
            <p:ph type="body" idx="1"/>
          </p:nvPr>
        </p:nvSpPr>
        <p:spPr>
          <a:xfrm>
            <a:off x="972600" y="2771833"/>
            <a:ext cx="10251600" cy="577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indent="0">
              <a:spcAft>
                <a:spcPts val="2133"/>
              </a:spcAft>
              <a:buNone/>
            </a:pPr>
            <a:r>
              <a:rPr lang="ja" altLang="en-US" sz="2400"/>
              <a:t>関数の実行を終了し</a:t>
            </a:r>
            <a:r>
              <a:rPr lang="en-US" altLang="ja" sz="2400"/>
              <a:t>,</a:t>
            </a:r>
            <a:r>
              <a:rPr lang="ja" altLang="en-US" sz="2400"/>
              <a:t>呼び出し元に返す値を指定する</a:t>
            </a:r>
            <a:r>
              <a:rPr lang="en-US" altLang="ja" sz="2400"/>
              <a:t>.</a:t>
            </a:r>
            <a:endParaRPr sz="2400"/>
          </a:p>
        </p:txBody>
      </p:sp>
      <p:sp>
        <p:nvSpPr>
          <p:cNvPr id="247" name="Shape 247"/>
          <p:cNvSpPr txBox="1"/>
          <p:nvPr/>
        </p:nvSpPr>
        <p:spPr>
          <a:xfrm>
            <a:off x="972600" y="3429000"/>
            <a:ext cx="10118800" cy="30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altLang="ja" sz="2400">
                <a:latin typeface="Roboto Mono"/>
                <a:ea typeface="Roboto Mono"/>
                <a:cs typeface="Roboto Mono"/>
                <a:sym typeface="Roboto Mono"/>
              </a:rPr>
              <a:t>return </a:t>
            </a:r>
            <a:r>
              <a:rPr lang="ja" altLang="en-US" sz="2400">
                <a:latin typeface="Roboto Mono"/>
                <a:ea typeface="Roboto Mono"/>
                <a:cs typeface="Roboto Mono"/>
                <a:sym typeface="Roboto Mono"/>
              </a:rPr>
              <a:t>返り値</a:t>
            </a:r>
            <a:r>
              <a:rPr lang="en-US" altLang="ja" sz="2400">
                <a:latin typeface="Roboto Mono"/>
                <a:ea typeface="Roboto Mono"/>
                <a:cs typeface="Roboto Mono"/>
                <a:sym typeface="Roboto Mono"/>
              </a:rPr>
              <a:t>;</a:t>
            </a:r>
            <a:endParaRPr sz="2400"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55FFAB88-728A-D743-BFD6-58739F3A412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altLang="ja" smtClean="0"/>
              <a:pPr/>
              <a:t>25</a:t>
            </a:fld>
            <a:endParaRPr lang="ja" altLang="en-US"/>
          </a:p>
        </p:txBody>
      </p:sp>
    </p:spTree>
    <p:extLst>
      <p:ext uri="{BB962C8B-B14F-4D97-AF65-F5344CB8AC3E}">
        <p14:creationId xmlns:p14="http://schemas.microsoft.com/office/powerpoint/2010/main" val="106855573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Shape 252"/>
          <p:cNvSpPr txBox="1">
            <a:spLocks noGrp="1"/>
          </p:cNvSpPr>
          <p:nvPr>
            <p:ph type="title"/>
          </p:nvPr>
        </p:nvSpPr>
        <p:spPr>
          <a:xfrm>
            <a:off x="972600" y="1758200"/>
            <a:ext cx="10251600" cy="71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ja"/>
              <a:t>制御構造 - return文 - 例</a:t>
            </a:r>
            <a:endParaRPr/>
          </a:p>
        </p:txBody>
      </p:sp>
      <p:sp>
        <p:nvSpPr>
          <p:cNvPr id="253" name="Shape 253"/>
          <p:cNvSpPr txBox="1"/>
          <p:nvPr/>
        </p:nvSpPr>
        <p:spPr>
          <a:xfrm>
            <a:off x="1153667" y="2788067"/>
            <a:ext cx="10070400" cy="2945600"/>
          </a:xfrm>
          <a:prstGeom prst="rect">
            <a:avLst/>
          </a:prstGeom>
          <a:noFill/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altLang="ja" sz="2400">
                <a:latin typeface="Roboto Mono"/>
                <a:ea typeface="Roboto Mono"/>
                <a:cs typeface="Roboto Mono"/>
                <a:sym typeface="Roboto Mono"/>
              </a:rPr>
              <a:t>function add (x, y) {</a:t>
            </a:r>
            <a:endParaRPr sz="2400">
              <a:latin typeface="Roboto Mono"/>
              <a:ea typeface="Roboto Mono"/>
              <a:cs typeface="Roboto Mono"/>
              <a:sym typeface="Roboto Mono"/>
            </a:endParaRPr>
          </a:p>
          <a:p>
            <a:r>
              <a:rPr lang="ja" altLang="en-US" sz="2400">
                <a:latin typeface="Roboto Mono"/>
                <a:ea typeface="Roboto Mono"/>
                <a:cs typeface="Roboto Mono"/>
                <a:sym typeface="Roboto Mono"/>
              </a:rPr>
              <a:t>  </a:t>
            </a:r>
            <a:r>
              <a:rPr lang="en-US" altLang="ja" sz="2400">
                <a:latin typeface="Roboto Mono"/>
                <a:ea typeface="Roboto Mono"/>
                <a:cs typeface="Roboto Mono"/>
                <a:sym typeface="Roboto Mono"/>
              </a:rPr>
              <a:t>return x + y;</a:t>
            </a:r>
            <a:endParaRPr sz="2400">
              <a:latin typeface="Roboto Mono"/>
              <a:ea typeface="Roboto Mono"/>
              <a:cs typeface="Roboto Mono"/>
              <a:sym typeface="Roboto Mono"/>
            </a:endParaRPr>
          </a:p>
          <a:p>
            <a:r>
              <a:rPr lang="en-US" altLang="ja" sz="2400">
                <a:latin typeface="Roboto Mono"/>
                <a:ea typeface="Roboto Mono"/>
                <a:cs typeface="Roboto Mono"/>
                <a:sym typeface="Roboto Mono"/>
              </a:rPr>
              <a:t>}</a:t>
            </a:r>
            <a:endParaRPr sz="2400">
              <a:latin typeface="Roboto Mono"/>
              <a:ea typeface="Roboto Mono"/>
              <a:cs typeface="Roboto Mono"/>
              <a:sym typeface="Roboto Mono"/>
            </a:endParaRPr>
          </a:p>
          <a:p>
            <a:endParaRPr sz="2400">
              <a:latin typeface="Roboto Mono"/>
              <a:ea typeface="Roboto Mono"/>
              <a:cs typeface="Roboto Mono"/>
              <a:sym typeface="Roboto Mono"/>
            </a:endParaRPr>
          </a:p>
          <a:p>
            <a:r>
              <a:rPr lang="en-US" altLang="ja" sz="2400">
                <a:latin typeface="Roboto Mono"/>
                <a:ea typeface="Roboto Mono"/>
                <a:cs typeface="Roboto Mono"/>
                <a:sym typeface="Roboto Mono"/>
              </a:rPr>
              <a:t>var z = add(10, 20);</a:t>
            </a:r>
            <a:endParaRPr sz="2400">
              <a:latin typeface="Roboto Mono"/>
              <a:ea typeface="Roboto Mono"/>
              <a:cs typeface="Roboto Mono"/>
              <a:sym typeface="Roboto Mono"/>
            </a:endParaRPr>
          </a:p>
          <a:p>
            <a:endParaRPr sz="2400">
              <a:latin typeface="Roboto Mono"/>
              <a:ea typeface="Roboto Mono"/>
              <a:cs typeface="Roboto Mono"/>
              <a:sym typeface="Roboto Mono"/>
            </a:endParaRPr>
          </a:p>
          <a:p>
            <a:r>
              <a:rPr lang="en-US" altLang="ja" sz="2400">
                <a:latin typeface="Roboto Mono"/>
                <a:ea typeface="Roboto Mono"/>
                <a:cs typeface="Roboto Mono"/>
                <a:sym typeface="Roboto Mono"/>
              </a:rPr>
              <a:t>console.log(z); // =&gt; 30</a:t>
            </a:r>
            <a:endParaRPr sz="2400"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8708FAA6-5BB6-FF4D-B465-16DF78B59F4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altLang="ja" smtClean="0"/>
              <a:pPr/>
              <a:t>26</a:t>
            </a:fld>
            <a:endParaRPr lang="ja" altLang="en-US"/>
          </a:p>
        </p:txBody>
      </p:sp>
    </p:spTree>
    <p:extLst>
      <p:ext uri="{BB962C8B-B14F-4D97-AF65-F5344CB8AC3E}">
        <p14:creationId xmlns:p14="http://schemas.microsoft.com/office/powerpoint/2010/main" val="317400428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Shape 258"/>
          <p:cNvSpPr txBox="1">
            <a:spLocks noGrp="1"/>
          </p:cNvSpPr>
          <p:nvPr>
            <p:ph type="title"/>
          </p:nvPr>
        </p:nvSpPr>
        <p:spPr>
          <a:xfrm>
            <a:off x="972600" y="1758200"/>
            <a:ext cx="10251600" cy="71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ja"/>
              <a:t> やってみよう</a:t>
            </a:r>
            <a:endParaRPr/>
          </a:p>
        </p:txBody>
      </p:sp>
      <p:sp>
        <p:nvSpPr>
          <p:cNvPr id="259" name="Shape 259"/>
          <p:cNvSpPr txBox="1">
            <a:spLocks noGrp="1"/>
          </p:cNvSpPr>
          <p:nvPr>
            <p:ph type="body" idx="1"/>
          </p:nvPr>
        </p:nvSpPr>
        <p:spPr>
          <a:xfrm>
            <a:off x="972600" y="2771833"/>
            <a:ext cx="10251600" cy="3014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indent="0">
              <a:buNone/>
            </a:pPr>
            <a:r>
              <a:rPr lang="ja" altLang="en-US" sz="2400"/>
              <a:t>引数を</a:t>
            </a:r>
            <a:r>
              <a:rPr lang="en-US" altLang="ja" sz="2400"/>
              <a:t>2</a:t>
            </a:r>
            <a:r>
              <a:rPr lang="ja" altLang="en-US" sz="2400"/>
              <a:t>つ受け取り，一つ目の引数から二つ目の引数の値を減算し</a:t>
            </a:r>
            <a:endParaRPr sz="2400"/>
          </a:p>
          <a:p>
            <a:pPr marL="0" indent="0">
              <a:spcBef>
                <a:spcPts val="2133"/>
              </a:spcBef>
              <a:spcAft>
                <a:spcPts val="2133"/>
              </a:spcAft>
              <a:buNone/>
            </a:pPr>
            <a:r>
              <a:rPr lang="ja" altLang="en-US" sz="2400"/>
              <a:t>返す関数</a:t>
            </a:r>
            <a:r>
              <a:rPr lang="en-US" altLang="ja" sz="2400">
                <a:latin typeface="Roboto Mono"/>
                <a:ea typeface="Roboto Mono"/>
                <a:cs typeface="Roboto Mono"/>
                <a:sym typeface="Roboto Mono"/>
              </a:rPr>
              <a:t>sub</a:t>
            </a:r>
            <a:r>
              <a:rPr lang="ja" altLang="en-US" sz="2400"/>
              <a:t>を作り，関数</a:t>
            </a:r>
            <a:r>
              <a:rPr lang="en-US" altLang="ja" sz="2400">
                <a:latin typeface="Roboto Mono"/>
                <a:ea typeface="Roboto Mono"/>
                <a:cs typeface="Roboto Mono"/>
                <a:sym typeface="Roboto Mono"/>
              </a:rPr>
              <a:t>sub</a:t>
            </a:r>
            <a:r>
              <a:rPr lang="ja" altLang="en-US" sz="2400"/>
              <a:t>を使って</a:t>
            </a:r>
            <a:r>
              <a:rPr lang="en-US" altLang="ja" sz="2400">
                <a:latin typeface="Roboto Mono"/>
                <a:ea typeface="Roboto Mono"/>
                <a:cs typeface="Roboto Mono"/>
                <a:sym typeface="Roboto Mono"/>
              </a:rPr>
              <a:t>20-10</a:t>
            </a:r>
            <a:r>
              <a:rPr lang="ja" altLang="en-US" sz="2400"/>
              <a:t>をせよ．</a:t>
            </a:r>
            <a:endParaRPr sz="2400"/>
          </a:p>
        </p:txBody>
      </p:sp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3E9C6567-D8A6-5F4B-8602-0FE71F9D8BE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altLang="ja" smtClean="0"/>
              <a:pPr/>
              <a:t>27</a:t>
            </a:fld>
            <a:endParaRPr lang="ja" altLang="en-US"/>
          </a:p>
        </p:txBody>
      </p:sp>
    </p:spTree>
    <p:extLst>
      <p:ext uri="{BB962C8B-B14F-4D97-AF65-F5344CB8AC3E}">
        <p14:creationId xmlns:p14="http://schemas.microsoft.com/office/powerpoint/2010/main" val="53080962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Shape 264"/>
          <p:cNvSpPr txBox="1">
            <a:spLocks noGrp="1"/>
          </p:cNvSpPr>
          <p:nvPr>
            <p:ph type="title"/>
          </p:nvPr>
        </p:nvSpPr>
        <p:spPr>
          <a:xfrm>
            <a:off x="972600" y="1758200"/>
            <a:ext cx="10251600" cy="71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ja"/>
              <a:t>オブジェクト</a:t>
            </a:r>
            <a:endParaRPr/>
          </a:p>
        </p:txBody>
      </p:sp>
      <p:sp>
        <p:nvSpPr>
          <p:cNvPr id="265" name="Shape 265"/>
          <p:cNvSpPr txBox="1">
            <a:spLocks noGrp="1"/>
          </p:cNvSpPr>
          <p:nvPr>
            <p:ph type="body" idx="1"/>
          </p:nvPr>
        </p:nvSpPr>
        <p:spPr>
          <a:xfrm>
            <a:off x="354267" y="2639900"/>
            <a:ext cx="4537200" cy="33744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indent="0">
              <a:buNone/>
            </a:pPr>
            <a:r>
              <a:rPr lang="ja" altLang="en-US" sz="2400" dirty="0"/>
              <a:t>オブジェクトはプロパティの</a:t>
            </a:r>
            <a:endParaRPr sz="2400" dirty="0"/>
          </a:p>
          <a:p>
            <a:pPr marL="0" indent="0">
              <a:spcBef>
                <a:spcPts val="2133"/>
              </a:spcBef>
              <a:buNone/>
            </a:pPr>
            <a:r>
              <a:rPr lang="ja" altLang="en-US" sz="2400" dirty="0"/>
              <a:t>集まりであり，プロパティは</a:t>
            </a:r>
            <a:endParaRPr sz="2400" dirty="0"/>
          </a:p>
          <a:p>
            <a:pPr marL="0" indent="0">
              <a:spcBef>
                <a:spcPts val="2133"/>
              </a:spcBef>
              <a:buNone/>
            </a:pPr>
            <a:r>
              <a:rPr lang="ja" altLang="en-US" sz="2400" dirty="0"/>
              <a:t>値か関数と考えても問題ない．</a:t>
            </a:r>
            <a:endParaRPr sz="2400" dirty="0"/>
          </a:p>
          <a:p>
            <a:pPr marL="0" indent="0">
              <a:spcBef>
                <a:spcPts val="2133"/>
              </a:spcBef>
              <a:buNone/>
            </a:pPr>
            <a:r>
              <a:rPr lang="ja" altLang="en-US" sz="2400" dirty="0"/>
              <a:t>オブジェクトに所属している</a:t>
            </a:r>
            <a:endParaRPr sz="2400" dirty="0"/>
          </a:p>
          <a:p>
            <a:pPr marL="0" indent="0">
              <a:spcBef>
                <a:spcPts val="2133"/>
              </a:spcBef>
              <a:buNone/>
            </a:pPr>
            <a:r>
              <a:rPr lang="ja" altLang="en-US" sz="2400" dirty="0"/>
              <a:t>関数をメソッドと呼ぶ．</a:t>
            </a:r>
            <a:endParaRPr sz="2400" dirty="0"/>
          </a:p>
          <a:p>
            <a:pPr marL="0" indent="0">
              <a:spcBef>
                <a:spcPts val="2133"/>
              </a:spcBef>
              <a:spcAft>
                <a:spcPts val="2133"/>
              </a:spcAft>
              <a:buNone/>
            </a:pPr>
            <a:endParaRPr sz="2400" dirty="0"/>
          </a:p>
        </p:txBody>
      </p:sp>
      <p:pic>
        <p:nvPicPr>
          <p:cNvPr id="266" name="Shape 2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41600" y="1500833"/>
            <a:ext cx="7197133" cy="4782600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Shape 267"/>
          <p:cNvSpPr txBox="1"/>
          <p:nvPr/>
        </p:nvSpPr>
        <p:spPr>
          <a:xfrm>
            <a:off x="3251200" y="5950363"/>
            <a:ext cx="2780800" cy="4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ja" altLang="en-US" sz="2400" dirty="0"/>
              <a:t>出典：</a:t>
            </a:r>
            <a:r>
              <a:rPr lang="en-US" altLang="ja" sz="2400" dirty="0"/>
              <a:t>TECHACADEMY</a:t>
            </a:r>
            <a:endParaRPr sz="2400" dirty="0"/>
          </a:p>
        </p:txBody>
      </p:sp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FE5A8F5C-326B-0B47-9A7F-160B454AAAF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altLang="ja" smtClean="0"/>
              <a:pPr/>
              <a:t>28</a:t>
            </a:fld>
            <a:endParaRPr lang="ja" altLang="en-US"/>
          </a:p>
        </p:txBody>
      </p:sp>
    </p:spTree>
    <p:extLst>
      <p:ext uri="{BB962C8B-B14F-4D97-AF65-F5344CB8AC3E}">
        <p14:creationId xmlns:p14="http://schemas.microsoft.com/office/powerpoint/2010/main" val="343240618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Shape 272"/>
          <p:cNvSpPr txBox="1">
            <a:spLocks noGrp="1"/>
          </p:cNvSpPr>
          <p:nvPr>
            <p:ph type="title"/>
          </p:nvPr>
        </p:nvSpPr>
        <p:spPr>
          <a:xfrm>
            <a:off x="972600" y="1758200"/>
            <a:ext cx="10251600" cy="71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ja"/>
              <a:t>オブジェクトの例</a:t>
            </a:r>
            <a:endParaRPr/>
          </a:p>
        </p:txBody>
      </p:sp>
      <p:sp>
        <p:nvSpPr>
          <p:cNvPr id="273" name="Shape 273"/>
          <p:cNvSpPr txBox="1">
            <a:spLocks noGrp="1"/>
          </p:cNvSpPr>
          <p:nvPr>
            <p:ph type="body" idx="1"/>
          </p:nvPr>
        </p:nvSpPr>
        <p:spPr>
          <a:xfrm>
            <a:off x="970200" y="4501900"/>
            <a:ext cx="10251600" cy="6160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indent="0">
              <a:spcAft>
                <a:spcPts val="2133"/>
              </a:spcAft>
              <a:buNone/>
            </a:pPr>
            <a:r>
              <a:rPr lang="en-US" altLang="ja" sz="2400"/>
              <a:t>Math</a:t>
            </a:r>
            <a:r>
              <a:rPr lang="ja" altLang="en-US" sz="2400"/>
              <a:t>オブジェクト （標準ビルドインオブジェクト）</a:t>
            </a:r>
            <a:endParaRPr sz="2400"/>
          </a:p>
        </p:txBody>
      </p:sp>
      <p:sp>
        <p:nvSpPr>
          <p:cNvPr id="274" name="Shape 274"/>
          <p:cNvSpPr txBox="1"/>
          <p:nvPr/>
        </p:nvSpPr>
        <p:spPr>
          <a:xfrm>
            <a:off x="1050700" y="5362300"/>
            <a:ext cx="9606000" cy="1014800"/>
          </a:xfrm>
          <a:prstGeom prst="rect">
            <a:avLst/>
          </a:prstGeom>
          <a:noFill/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altLang="ja" sz="2400">
                <a:latin typeface="Roboto Mono"/>
                <a:ea typeface="Roboto Mono"/>
                <a:cs typeface="Roboto Mono"/>
                <a:sym typeface="Roboto Mono"/>
              </a:rPr>
              <a:t>console.log(Math.PI);       // =&gt; 3.141592653589793</a:t>
            </a:r>
            <a:endParaRPr sz="2400">
              <a:latin typeface="Roboto Mono"/>
              <a:ea typeface="Roboto Mono"/>
              <a:cs typeface="Roboto Mono"/>
              <a:sym typeface="Roboto Mono"/>
            </a:endParaRPr>
          </a:p>
          <a:p>
            <a:r>
              <a:rPr lang="en-US" altLang="ja" sz="2400">
                <a:latin typeface="Roboto Mono"/>
                <a:ea typeface="Roboto Mono"/>
                <a:cs typeface="Roboto Mono"/>
                <a:sym typeface="Roboto Mono"/>
              </a:rPr>
              <a:t>console.log(Math.abs(-15)); // =&gt; 15</a:t>
            </a:r>
            <a:endParaRPr sz="2400"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275" name="Shape 275"/>
          <p:cNvSpPr txBox="1"/>
          <p:nvPr/>
        </p:nvSpPr>
        <p:spPr>
          <a:xfrm>
            <a:off x="1050700" y="3242733"/>
            <a:ext cx="9492800" cy="1014800"/>
          </a:xfrm>
          <a:prstGeom prst="rect">
            <a:avLst/>
          </a:prstGeom>
          <a:noFill/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altLang="ja" sz="2400">
                <a:latin typeface="Roboto Mono"/>
                <a:ea typeface="Roboto Mono"/>
                <a:cs typeface="Roboto Mono"/>
                <a:sym typeface="Roboto Mono"/>
              </a:rPr>
              <a:t>console.log(traffic_light.blue);   // =&gt; go</a:t>
            </a:r>
            <a:endParaRPr sz="2400">
              <a:latin typeface="Roboto Mono"/>
              <a:ea typeface="Roboto Mono"/>
              <a:cs typeface="Roboto Mono"/>
              <a:sym typeface="Roboto Mono"/>
            </a:endParaRPr>
          </a:p>
          <a:p>
            <a:r>
              <a:rPr lang="en-US" altLang="ja" sz="2400">
                <a:latin typeface="Roboto Mono"/>
                <a:ea typeface="Roboto Mono"/>
                <a:cs typeface="Roboto Mono"/>
                <a:sym typeface="Roboto Mono"/>
              </a:rPr>
              <a:t>console.log(traffic_light.yellow); // =&gt; slow down</a:t>
            </a:r>
            <a:endParaRPr sz="2400"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276" name="Shape 276"/>
          <p:cNvSpPr txBox="1">
            <a:spLocks noGrp="1"/>
          </p:cNvSpPr>
          <p:nvPr>
            <p:ph type="body" idx="1"/>
          </p:nvPr>
        </p:nvSpPr>
        <p:spPr>
          <a:xfrm>
            <a:off x="970200" y="2471800"/>
            <a:ext cx="10251600" cy="6160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indent="0">
              <a:spcAft>
                <a:spcPts val="2133"/>
              </a:spcAft>
              <a:buNone/>
            </a:pPr>
            <a:r>
              <a:rPr lang="ja" altLang="en-US" sz="2400"/>
              <a:t>さっきのオブジェクト</a:t>
            </a:r>
            <a:endParaRPr sz="2400"/>
          </a:p>
        </p:txBody>
      </p:sp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F93BC194-9BF9-1B4B-A9B8-2E56F6C0D1B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altLang="ja" smtClean="0"/>
              <a:pPr/>
              <a:t>29</a:t>
            </a:fld>
            <a:endParaRPr lang="ja" altLang="en-US"/>
          </a:p>
        </p:txBody>
      </p:sp>
    </p:spTree>
    <p:extLst>
      <p:ext uri="{BB962C8B-B14F-4D97-AF65-F5344CB8AC3E}">
        <p14:creationId xmlns:p14="http://schemas.microsoft.com/office/powerpoint/2010/main" val="331290539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Shape 281"/>
          <p:cNvSpPr txBox="1">
            <a:spLocks noGrp="1"/>
          </p:cNvSpPr>
          <p:nvPr>
            <p:ph type="title"/>
          </p:nvPr>
        </p:nvSpPr>
        <p:spPr>
          <a:xfrm>
            <a:off x="972600" y="1758200"/>
            <a:ext cx="10251600" cy="71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ja"/>
              <a:t> やってみよう - FizzBuzz</a:t>
            </a:r>
            <a:endParaRPr/>
          </a:p>
        </p:txBody>
      </p:sp>
      <p:sp>
        <p:nvSpPr>
          <p:cNvPr id="282" name="Shape 282"/>
          <p:cNvSpPr txBox="1">
            <a:spLocks noGrp="1"/>
          </p:cNvSpPr>
          <p:nvPr>
            <p:ph type="body" idx="1"/>
          </p:nvPr>
        </p:nvSpPr>
        <p:spPr>
          <a:xfrm>
            <a:off x="972600" y="2771833"/>
            <a:ext cx="10251600" cy="3014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indent="0">
              <a:buNone/>
            </a:pPr>
            <a:r>
              <a:rPr lang="en-US" altLang="ja" sz="2400"/>
              <a:t>1</a:t>
            </a:r>
            <a:r>
              <a:rPr lang="ja" altLang="en-US" sz="2400"/>
              <a:t>から</a:t>
            </a:r>
            <a:r>
              <a:rPr lang="en-US" altLang="ja" sz="2400"/>
              <a:t>30</a:t>
            </a:r>
            <a:r>
              <a:rPr lang="ja" altLang="en-US" sz="2400"/>
              <a:t>までの数字を出力せよ．</a:t>
            </a:r>
            <a:endParaRPr sz="2400"/>
          </a:p>
          <a:p>
            <a:pPr marL="0" indent="0">
              <a:spcBef>
                <a:spcPts val="2133"/>
              </a:spcBef>
              <a:buNone/>
            </a:pPr>
            <a:r>
              <a:rPr lang="ja" altLang="en-US" sz="2400"/>
              <a:t>ただし数字が</a:t>
            </a:r>
            <a:r>
              <a:rPr lang="en-US" altLang="ja" sz="2400"/>
              <a:t>3</a:t>
            </a:r>
            <a:r>
              <a:rPr lang="ja" altLang="en-US" sz="2400"/>
              <a:t>の倍数のときは数字の代わりに”</a:t>
            </a:r>
            <a:r>
              <a:rPr lang="en-US" altLang="ja" sz="2400">
                <a:latin typeface="Roboto Mono"/>
                <a:ea typeface="Roboto Mono"/>
                <a:cs typeface="Roboto Mono"/>
                <a:sym typeface="Roboto Mono"/>
              </a:rPr>
              <a:t>Fizz</a:t>
            </a:r>
            <a:r>
              <a:rPr lang="ja" altLang="en-US" sz="2400"/>
              <a:t>”を，</a:t>
            </a:r>
            <a:endParaRPr sz="2400"/>
          </a:p>
          <a:p>
            <a:pPr marL="0" indent="0">
              <a:spcBef>
                <a:spcPts val="2133"/>
              </a:spcBef>
              <a:buNone/>
            </a:pPr>
            <a:r>
              <a:rPr lang="en-US" altLang="ja" sz="2400"/>
              <a:t>5</a:t>
            </a:r>
            <a:r>
              <a:rPr lang="ja" altLang="en-US" sz="2400"/>
              <a:t>の倍数のときは数字の代わりに”</a:t>
            </a:r>
            <a:r>
              <a:rPr lang="en-US" altLang="ja" sz="2400">
                <a:latin typeface="Roboto Mono"/>
                <a:ea typeface="Roboto Mono"/>
                <a:cs typeface="Roboto Mono"/>
                <a:sym typeface="Roboto Mono"/>
              </a:rPr>
              <a:t>Buzz</a:t>
            </a:r>
            <a:r>
              <a:rPr lang="ja" altLang="en-US" sz="2400"/>
              <a:t>”を，</a:t>
            </a:r>
            <a:endParaRPr sz="2400"/>
          </a:p>
          <a:p>
            <a:pPr marL="0" indent="0">
              <a:spcBef>
                <a:spcPts val="2133"/>
              </a:spcBef>
              <a:spcAft>
                <a:spcPts val="2133"/>
              </a:spcAft>
              <a:buNone/>
            </a:pPr>
            <a:r>
              <a:rPr lang="en-US" altLang="ja" sz="2400"/>
              <a:t>3</a:t>
            </a:r>
            <a:r>
              <a:rPr lang="ja" altLang="en-US" sz="2400"/>
              <a:t>と</a:t>
            </a:r>
            <a:r>
              <a:rPr lang="en-US" altLang="ja" sz="2400"/>
              <a:t>5</a:t>
            </a:r>
            <a:r>
              <a:rPr lang="ja" altLang="en-US" sz="2400"/>
              <a:t>の倍数のときは数字の代わりに”</a:t>
            </a:r>
            <a:r>
              <a:rPr lang="en-US" altLang="ja" sz="2400">
                <a:latin typeface="Roboto Mono"/>
                <a:ea typeface="Roboto Mono"/>
                <a:cs typeface="Roboto Mono"/>
                <a:sym typeface="Roboto Mono"/>
              </a:rPr>
              <a:t>FizzBuzz</a:t>
            </a:r>
            <a:r>
              <a:rPr lang="ja" altLang="en-US" sz="2400"/>
              <a:t>”と出力せよ．</a:t>
            </a:r>
            <a:endParaRPr sz="2400"/>
          </a:p>
        </p:txBody>
      </p:sp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6E3B0B45-635A-1646-BAD3-89771E0C6C5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altLang="ja" smtClean="0"/>
              <a:pPr/>
              <a:t>30</a:t>
            </a:fld>
            <a:endParaRPr lang="ja" altLang="en-US"/>
          </a:p>
        </p:txBody>
      </p:sp>
    </p:spTree>
    <p:extLst>
      <p:ext uri="{BB962C8B-B14F-4D97-AF65-F5344CB8AC3E}">
        <p14:creationId xmlns:p14="http://schemas.microsoft.com/office/powerpoint/2010/main" val="394767026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Shape 287"/>
          <p:cNvSpPr txBox="1">
            <a:spLocks noGrp="1"/>
          </p:cNvSpPr>
          <p:nvPr>
            <p:ph type="title"/>
          </p:nvPr>
        </p:nvSpPr>
        <p:spPr>
          <a:xfrm>
            <a:off x="972600" y="1758200"/>
            <a:ext cx="10251600" cy="71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ja"/>
              <a:t>課題(要提出)</a:t>
            </a:r>
            <a:endParaRPr/>
          </a:p>
        </p:txBody>
      </p:sp>
      <p:sp>
        <p:nvSpPr>
          <p:cNvPr id="288" name="Shape 288"/>
          <p:cNvSpPr txBox="1">
            <a:spLocks noGrp="1"/>
          </p:cNvSpPr>
          <p:nvPr>
            <p:ph type="body" idx="1"/>
          </p:nvPr>
        </p:nvSpPr>
        <p:spPr>
          <a:xfrm>
            <a:off x="972600" y="2771833"/>
            <a:ext cx="10858844" cy="3014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indent="0">
              <a:spcBef>
                <a:spcPts val="2133"/>
              </a:spcBef>
              <a:buNone/>
            </a:pPr>
            <a:r>
              <a:rPr lang="en-US" altLang="ja-JP" sz="2400" dirty="0"/>
              <a:t>PBL</a:t>
            </a:r>
            <a:r>
              <a:rPr lang="ja-JP" altLang="en-US" sz="2400"/>
              <a:t>日報の提出</a:t>
            </a:r>
            <a:endParaRPr lang="en-US" altLang="ja-JP" sz="2400" dirty="0"/>
          </a:p>
          <a:p>
            <a:pPr marL="0" indent="0">
              <a:spcBef>
                <a:spcPts val="2133"/>
              </a:spcBef>
              <a:buNone/>
            </a:pPr>
            <a:r>
              <a:rPr lang="ja-JP" altLang="en-US" sz="2400"/>
              <a:t>前回同様班のリーダーがまとめて提出してください．</a:t>
            </a:r>
            <a:endParaRPr sz="2400" dirty="0"/>
          </a:p>
          <a:p>
            <a:pPr marL="0" indent="0">
              <a:spcBef>
                <a:spcPts val="2133"/>
              </a:spcBef>
              <a:buNone/>
            </a:pPr>
            <a:r>
              <a:rPr lang="ja" altLang="en-US" sz="2400" dirty="0"/>
              <a:t>ファイル名：</a:t>
            </a:r>
            <a:r>
              <a:rPr lang="en-US" altLang="ja" sz="2400" dirty="0"/>
              <a:t>201x3110xx_PBL_XX.pdf(x</a:t>
            </a:r>
            <a:r>
              <a:rPr lang="ja-JP" altLang="en-US" sz="2400"/>
              <a:t>には自身の学籍番号をお願いします</a:t>
            </a:r>
            <a:r>
              <a:rPr lang="en-US" altLang="ja" sz="2400" dirty="0"/>
              <a:t>)</a:t>
            </a:r>
            <a:endParaRPr sz="2400" dirty="0"/>
          </a:p>
          <a:p>
            <a:pPr marL="0" indent="0">
              <a:spcBef>
                <a:spcPts val="2133"/>
              </a:spcBef>
              <a:spcAft>
                <a:spcPts val="2133"/>
              </a:spcAft>
              <a:buNone/>
            </a:pPr>
            <a:r>
              <a:rPr lang="ja" altLang="en-US" sz="2400" dirty="0"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提出先：</a:t>
            </a:r>
            <a:r>
              <a:rPr lang="en-US" altLang="ja" sz="2400" dirty="0">
                <a:latin typeface="Verdana"/>
                <a:ea typeface="Verdana"/>
                <a:cs typeface="Verdana"/>
                <a:sym typeface="Verdana"/>
              </a:rPr>
              <a:t>yl-apu-pbl19@yamamoto.ist.aichi-pu.ac.jp</a:t>
            </a:r>
            <a:endParaRPr sz="2400" dirty="0"/>
          </a:p>
        </p:txBody>
      </p:sp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D0430BD2-8001-D44A-B1F0-EABFE65A5B2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altLang="ja" smtClean="0"/>
              <a:pPr/>
              <a:t>31</a:t>
            </a:fld>
            <a:endParaRPr lang="ja" altLang="en-US"/>
          </a:p>
        </p:txBody>
      </p:sp>
    </p:spTree>
    <p:extLst>
      <p:ext uri="{BB962C8B-B14F-4D97-AF65-F5344CB8AC3E}">
        <p14:creationId xmlns:p14="http://schemas.microsoft.com/office/powerpoint/2010/main" val="155707901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Shape 293"/>
          <p:cNvSpPr txBox="1">
            <a:spLocks noGrp="1"/>
          </p:cNvSpPr>
          <p:nvPr>
            <p:ph type="title"/>
          </p:nvPr>
        </p:nvSpPr>
        <p:spPr>
          <a:xfrm>
            <a:off x="972600" y="1758200"/>
            <a:ext cx="10251600" cy="71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ja"/>
              <a:t>課題(提出不要)</a:t>
            </a:r>
            <a:endParaRPr/>
          </a:p>
        </p:txBody>
      </p:sp>
      <p:sp>
        <p:nvSpPr>
          <p:cNvPr id="294" name="Shape 294"/>
          <p:cNvSpPr txBox="1">
            <a:spLocks noGrp="1"/>
          </p:cNvSpPr>
          <p:nvPr>
            <p:ph type="body" idx="1"/>
          </p:nvPr>
        </p:nvSpPr>
        <p:spPr>
          <a:xfrm>
            <a:off x="972600" y="2771833"/>
            <a:ext cx="10251600" cy="3014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indent="0">
              <a:buNone/>
            </a:pPr>
            <a:r>
              <a:rPr lang="en-US" altLang="ja" sz="2400"/>
              <a:t>JavaScript</a:t>
            </a:r>
            <a:r>
              <a:rPr lang="ja" altLang="en-US" sz="2400"/>
              <a:t>の復習をしておく．</a:t>
            </a:r>
            <a:endParaRPr sz="2400"/>
          </a:p>
          <a:p>
            <a:pPr marL="0" indent="0">
              <a:spcBef>
                <a:spcPts val="2133"/>
              </a:spcBef>
              <a:spcAft>
                <a:spcPts val="2133"/>
              </a:spcAft>
              <a:buNone/>
            </a:pPr>
            <a:r>
              <a:rPr lang="en-US" altLang="ja" sz="2400"/>
              <a:t>Monaca</a:t>
            </a:r>
            <a:r>
              <a:rPr lang="ja" altLang="en-US" sz="2400"/>
              <a:t>について予習しておく．</a:t>
            </a:r>
            <a:endParaRPr sz="2400"/>
          </a:p>
        </p:txBody>
      </p:sp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1EFE166D-25C9-834E-A31A-100AFBA620F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altLang="ja" smtClean="0"/>
              <a:pPr/>
              <a:t>32</a:t>
            </a:fld>
            <a:endParaRPr lang="ja" altLang="en-US"/>
          </a:p>
        </p:txBody>
      </p:sp>
    </p:spTree>
    <p:extLst>
      <p:ext uri="{BB962C8B-B14F-4D97-AF65-F5344CB8AC3E}">
        <p14:creationId xmlns:p14="http://schemas.microsoft.com/office/powerpoint/2010/main" val="11248410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Shape 299"/>
          <p:cNvSpPr txBox="1">
            <a:spLocks noGrp="1"/>
          </p:cNvSpPr>
          <p:nvPr>
            <p:ph type="title"/>
          </p:nvPr>
        </p:nvSpPr>
        <p:spPr>
          <a:xfrm>
            <a:off x="972600" y="1758200"/>
            <a:ext cx="10251600" cy="71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ja"/>
              <a:t>課題(提出不要)</a:t>
            </a:r>
            <a:endParaRPr/>
          </a:p>
        </p:txBody>
      </p:sp>
      <p:sp>
        <p:nvSpPr>
          <p:cNvPr id="300" name="Shape 300"/>
          <p:cNvSpPr txBox="1">
            <a:spLocks noGrp="1"/>
          </p:cNvSpPr>
          <p:nvPr>
            <p:ph type="body" idx="1"/>
          </p:nvPr>
        </p:nvSpPr>
        <p:spPr>
          <a:xfrm>
            <a:off x="972600" y="2771833"/>
            <a:ext cx="10251600" cy="3014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indent="0">
              <a:buNone/>
            </a:pPr>
            <a:r>
              <a:rPr lang="en-US" altLang="ja" sz="1867">
                <a:latin typeface="Arial"/>
                <a:ea typeface="Arial"/>
                <a:cs typeface="Arial"/>
                <a:sym typeface="Arial"/>
              </a:rPr>
              <a:t>2</a:t>
            </a:r>
            <a:r>
              <a:rPr lang="ja" altLang="en-US" sz="1867">
                <a:latin typeface="Arial"/>
                <a:ea typeface="Arial"/>
                <a:cs typeface="Arial"/>
                <a:sym typeface="Arial"/>
              </a:rPr>
              <a:t>人の名前</a:t>
            </a:r>
            <a:r>
              <a:rPr lang="en-US" altLang="ja" sz="1867">
                <a:latin typeface="Arial"/>
                <a:ea typeface="Arial"/>
                <a:cs typeface="Arial"/>
                <a:sym typeface="Arial"/>
              </a:rPr>
              <a:t>(</a:t>
            </a:r>
            <a:r>
              <a:rPr lang="ja" altLang="en-US" sz="1867">
                <a:latin typeface="Arial"/>
                <a:ea typeface="Arial"/>
                <a:cs typeface="Arial"/>
                <a:sym typeface="Arial"/>
              </a:rPr>
              <a:t>アルファベットのみで構成される文字列</a:t>
            </a:r>
            <a:r>
              <a:rPr lang="en-US" altLang="ja" sz="1867">
                <a:latin typeface="Arial"/>
                <a:ea typeface="Arial"/>
                <a:cs typeface="Arial"/>
                <a:sym typeface="Arial"/>
              </a:rPr>
              <a:t>)</a:t>
            </a:r>
            <a:r>
              <a:rPr lang="ja" altLang="en-US" sz="1867">
                <a:latin typeface="Arial"/>
                <a:ea typeface="Arial"/>
                <a:cs typeface="Arial"/>
                <a:sym typeface="Arial"/>
              </a:rPr>
              <a:t>が与えられたとき，その</a:t>
            </a:r>
            <a:r>
              <a:rPr lang="en-US" altLang="ja" sz="1867">
                <a:latin typeface="Arial"/>
                <a:ea typeface="Arial"/>
                <a:cs typeface="Arial"/>
                <a:sym typeface="Arial"/>
              </a:rPr>
              <a:t>2</a:t>
            </a:r>
            <a:r>
              <a:rPr lang="ja" altLang="en-US" sz="1867">
                <a:latin typeface="Arial"/>
                <a:ea typeface="Arial"/>
                <a:cs typeface="Arial"/>
                <a:sym typeface="Arial"/>
              </a:rPr>
              <a:t>人の相性度を出力するプログラムを作れ．</a:t>
            </a:r>
            <a:endParaRPr sz="1867">
              <a:latin typeface="Arial"/>
              <a:ea typeface="Arial"/>
              <a:cs typeface="Arial"/>
              <a:sym typeface="Arial"/>
            </a:endParaRPr>
          </a:p>
          <a:p>
            <a:pPr marL="0" indent="0">
              <a:spcBef>
                <a:spcPts val="1733"/>
              </a:spcBef>
              <a:buNone/>
            </a:pPr>
            <a:r>
              <a:rPr lang="ja" altLang="en-US" sz="1867">
                <a:latin typeface="Arial"/>
                <a:ea typeface="Arial"/>
                <a:cs typeface="Arial"/>
                <a:sym typeface="Arial"/>
              </a:rPr>
              <a:t>相性度は</a:t>
            </a:r>
            <a:r>
              <a:rPr lang="en-US" altLang="ja" sz="1867">
                <a:latin typeface="Arial"/>
                <a:ea typeface="Arial"/>
                <a:cs typeface="Arial"/>
                <a:sym typeface="Arial"/>
              </a:rPr>
              <a:t>2</a:t>
            </a:r>
            <a:r>
              <a:rPr lang="ja" altLang="en-US" sz="1867">
                <a:latin typeface="Arial"/>
                <a:ea typeface="Arial"/>
                <a:cs typeface="Arial"/>
                <a:sym typeface="Arial"/>
              </a:rPr>
              <a:t>人の名前の各文字に割り当てられた文字番号の和を</a:t>
            </a:r>
            <a:r>
              <a:rPr lang="en-US" altLang="ja" sz="1867">
                <a:latin typeface="Arial"/>
                <a:ea typeface="Arial"/>
                <a:cs typeface="Arial"/>
                <a:sym typeface="Arial"/>
              </a:rPr>
              <a:t>11</a:t>
            </a:r>
            <a:r>
              <a:rPr lang="ja" altLang="en-US" sz="1867">
                <a:latin typeface="Arial"/>
                <a:ea typeface="Arial"/>
                <a:cs typeface="Arial"/>
                <a:sym typeface="Arial"/>
              </a:rPr>
              <a:t>で割った余りである．文字番号は</a:t>
            </a:r>
            <a:r>
              <a:rPr lang="en-US" altLang="ja" sz="1867">
                <a:latin typeface="Arial"/>
                <a:ea typeface="Arial"/>
                <a:cs typeface="Arial"/>
                <a:sym typeface="Arial"/>
              </a:rPr>
              <a:t>A</a:t>
            </a:r>
            <a:r>
              <a:rPr lang="ja" altLang="en-US" sz="1867">
                <a:latin typeface="Arial"/>
                <a:ea typeface="Arial"/>
                <a:cs typeface="Arial"/>
                <a:sym typeface="Arial"/>
              </a:rPr>
              <a:t>が</a:t>
            </a:r>
            <a:r>
              <a:rPr lang="en-US" altLang="ja" sz="1867">
                <a:latin typeface="Arial"/>
                <a:ea typeface="Arial"/>
                <a:cs typeface="Arial"/>
                <a:sym typeface="Arial"/>
              </a:rPr>
              <a:t>1</a:t>
            </a:r>
            <a:r>
              <a:rPr lang="ja" altLang="en-US" sz="1867">
                <a:latin typeface="Arial"/>
                <a:ea typeface="Arial"/>
                <a:cs typeface="Arial"/>
                <a:sym typeface="Arial"/>
              </a:rPr>
              <a:t>，</a:t>
            </a:r>
            <a:r>
              <a:rPr lang="en-US" altLang="ja" sz="1867">
                <a:latin typeface="Arial"/>
                <a:ea typeface="Arial"/>
                <a:cs typeface="Arial"/>
                <a:sym typeface="Arial"/>
              </a:rPr>
              <a:t>B</a:t>
            </a:r>
            <a:r>
              <a:rPr lang="ja" altLang="en-US" sz="1867">
                <a:latin typeface="Arial"/>
                <a:ea typeface="Arial"/>
                <a:cs typeface="Arial"/>
                <a:sym typeface="Arial"/>
              </a:rPr>
              <a:t>が</a:t>
            </a:r>
            <a:r>
              <a:rPr lang="en-US" altLang="ja" sz="1867">
                <a:latin typeface="Arial"/>
                <a:ea typeface="Arial"/>
                <a:cs typeface="Arial"/>
                <a:sym typeface="Arial"/>
              </a:rPr>
              <a:t>2</a:t>
            </a:r>
            <a:r>
              <a:rPr lang="ja" altLang="en-US" sz="1867">
                <a:latin typeface="Arial"/>
                <a:ea typeface="Arial"/>
                <a:cs typeface="Arial"/>
                <a:sym typeface="Arial"/>
              </a:rPr>
              <a:t>，</a:t>
            </a:r>
            <a:r>
              <a:rPr lang="en-US" altLang="ja" sz="1867">
                <a:latin typeface="Arial"/>
                <a:ea typeface="Arial"/>
                <a:cs typeface="Arial"/>
                <a:sym typeface="Arial"/>
              </a:rPr>
              <a:t>…Z</a:t>
            </a:r>
            <a:r>
              <a:rPr lang="ja" altLang="en-US" sz="1867">
                <a:latin typeface="Arial"/>
                <a:ea typeface="Arial"/>
                <a:cs typeface="Arial"/>
                <a:sym typeface="Arial"/>
              </a:rPr>
              <a:t>が</a:t>
            </a:r>
            <a:r>
              <a:rPr lang="en-US" altLang="ja" sz="1867">
                <a:latin typeface="Arial"/>
                <a:ea typeface="Arial"/>
                <a:cs typeface="Arial"/>
                <a:sym typeface="Arial"/>
              </a:rPr>
              <a:t>26</a:t>
            </a:r>
            <a:r>
              <a:rPr lang="ja" altLang="en-US" sz="1867">
                <a:latin typeface="Arial"/>
                <a:ea typeface="Arial"/>
                <a:cs typeface="Arial"/>
                <a:sym typeface="Arial"/>
              </a:rPr>
              <a:t>とする．</a:t>
            </a:r>
            <a:endParaRPr sz="1867">
              <a:latin typeface="Arial"/>
              <a:ea typeface="Arial"/>
              <a:cs typeface="Arial"/>
              <a:sym typeface="Arial"/>
            </a:endParaRPr>
          </a:p>
          <a:p>
            <a:pPr marL="0" indent="0">
              <a:spcBef>
                <a:spcPts val="1733"/>
              </a:spcBef>
              <a:buNone/>
            </a:pPr>
            <a:r>
              <a:rPr lang="ja" altLang="en-US" sz="1867">
                <a:latin typeface="Arial"/>
                <a:ea typeface="Arial"/>
                <a:cs typeface="Arial"/>
                <a:sym typeface="Arial"/>
              </a:rPr>
              <a:t>ヒント </a:t>
            </a:r>
            <a:r>
              <a:rPr lang="en-US" altLang="ja" sz="1867"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ja" altLang="en-US" sz="1867">
                <a:latin typeface="Arial"/>
                <a:ea typeface="Arial"/>
                <a:cs typeface="Arial"/>
                <a:sym typeface="Arial"/>
              </a:rPr>
              <a:t>文字列”</a:t>
            </a:r>
            <a:r>
              <a:rPr lang="en-US" altLang="ja" sz="1867">
                <a:latin typeface="Roboto Mono"/>
                <a:ea typeface="Roboto Mono"/>
                <a:cs typeface="Roboto Mono"/>
                <a:sym typeface="Roboto Mono"/>
              </a:rPr>
              <a:t>ALICE</a:t>
            </a:r>
            <a:r>
              <a:rPr lang="ja" altLang="en-US" sz="1867">
                <a:latin typeface="Arial"/>
                <a:ea typeface="Arial"/>
                <a:cs typeface="Arial"/>
                <a:sym typeface="Arial"/>
              </a:rPr>
              <a:t>”に対する</a:t>
            </a:r>
            <a:r>
              <a:rPr lang="en-US" altLang="ja" sz="1867">
                <a:latin typeface="Roboto Mono"/>
                <a:ea typeface="Roboto Mono"/>
                <a:cs typeface="Roboto Mono"/>
                <a:sym typeface="Roboto Mono"/>
              </a:rPr>
              <a:t>i</a:t>
            </a:r>
            <a:r>
              <a:rPr lang="ja" altLang="en-US" sz="1867">
                <a:latin typeface="Arial"/>
                <a:ea typeface="Arial"/>
                <a:cs typeface="Arial"/>
                <a:sym typeface="Arial"/>
              </a:rPr>
              <a:t>番目の文字に対応する数字は「 </a:t>
            </a:r>
            <a:r>
              <a:rPr lang="en-US" altLang="ja" sz="1867">
                <a:latin typeface="Roboto Mono"/>
                <a:ea typeface="Roboto Mono"/>
                <a:cs typeface="Roboto Mono"/>
                <a:sym typeface="Roboto Mono"/>
              </a:rPr>
              <a:t>"ALICE”.charCodeAt(i) - 64</a:t>
            </a:r>
            <a:r>
              <a:rPr lang="ja" altLang="en-US" sz="1867">
                <a:latin typeface="Arial"/>
                <a:ea typeface="Arial"/>
                <a:cs typeface="Arial"/>
                <a:sym typeface="Arial"/>
              </a:rPr>
              <a:t> 」で求められる．</a:t>
            </a:r>
            <a:endParaRPr sz="1867">
              <a:latin typeface="Arial"/>
              <a:ea typeface="Arial"/>
              <a:cs typeface="Arial"/>
              <a:sym typeface="Arial"/>
            </a:endParaRPr>
          </a:p>
          <a:p>
            <a:pPr marL="0" indent="0">
              <a:spcBef>
                <a:spcPts val="1733"/>
              </a:spcBef>
              <a:spcAft>
                <a:spcPts val="1733"/>
              </a:spcAft>
              <a:buNone/>
            </a:pPr>
            <a:r>
              <a:rPr lang="ja" altLang="en-US" sz="1867">
                <a:latin typeface="Arial"/>
                <a:ea typeface="Arial"/>
                <a:cs typeface="Arial"/>
                <a:sym typeface="Arial"/>
              </a:rPr>
              <a:t>例えば </a:t>
            </a:r>
            <a:r>
              <a:rPr lang="en-US" altLang="ja" sz="1867">
                <a:latin typeface="Arial"/>
                <a:ea typeface="Arial"/>
                <a:cs typeface="Arial"/>
                <a:sym typeface="Arial"/>
              </a:rPr>
              <a:t>ALICE </a:t>
            </a:r>
            <a:r>
              <a:rPr lang="ja" altLang="en-US" sz="1867">
                <a:latin typeface="Arial"/>
                <a:ea typeface="Arial"/>
                <a:cs typeface="Arial"/>
                <a:sym typeface="Arial"/>
              </a:rPr>
              <a:t>と </a:t>
            </a:r>
            <a:r>
              <a:rPr lang="en-US" altLang="ja" sz="1867">
                <a:latin typeface="Arial"/>
                <a:ea typeface="Arial"/>
                <a:cs typeface="Arial"/>
                <a:sym typeface="Arial"/>
              </a:rPr>
              <a:t>BOB </a:t>
            </a:r>
            <a:r>
              <a:rPr lang="ja" altLang="en-US" sz="1867">
                <a:latin typeface="Arial"/>
                <a:ea typeface="Arial"/>
                <a:cs typeface="Arial"/>
                <a:sym typeface="Arial"/>
              </a:rPr>
              <a:t>の相性度は</a:t>
            </a:r>
            <a:r>
              <a:rPr lang="en-US" altLang="ja" sz="1867">
                <a:latin typeface="Raleway"/>
                <a:ea typeface="Raleway"/>
                <a:cs typeface="Raleway"/>
                <a:sym typeface="Raleway"/>
              </a:rPr>
              <a:t>(</a:t>
            </a:r>
            <a:r>
              <a:rPr lang="en-US" altLang="ja" sz="1867"/>
              <a:t>1 + 12 + 9 + 3 + 5 + 2 + 15 + 2) %  11 → 49 % 11 → 5 </a:t>
            </a:r>
            <a:r>
              <a:rPr lang="ja" altLang="en-US" sz="1867">
                <a:latin typeface="Arial"/>
                <a:ea typeface="Arial"/>
                <a:cs typeface="Arial"/>
                <a:sym typeface="Arial"/>
              </a:rPr>
              <a:t>より</a:t>
            </a:r>
            <a:r>
              <a:rPr lang="en-US" altLang="ja" sz="1867">
                <a:latin typeface="Arial"/>
                <a:ea typeface="Arial"/>
                <a:cs typeface="Arial"/>
                <a:sym typeface="Arial"/>
              </a:rPr>
              <a:t>5</a:t>
            </a:r>
            <a:r>
              <a:rPr lang="ja" altLang="en-US" sz="1867">
                <a:latin typeface="Arial"/>
                <a:ea typeface="Arial"/>
                <a:cs typeface="Arial"/>
                <a:sym typeface="Arial"/>
              </a:rPr>
              <a:t>となる．なお，名前は全て大文字で与えられる．よって</a:t>
            </a:r>
            <a:r>
              <a:rPr lang="ja" altLang="en-US" sz="1867">
                <a:latin typeface="Raleway"/>
                <a:ea typeface="Raleway"/>
                <a:cs typeface="Raleway"/>
                <a:sym typeface="Raleway"/>
              </a:rPr>
              <a:t> “</a:t>
            </a:r>
            <a:r>
              <a:rPr lang="en-US" altLang="ja" sz="1867">
                <a:latin typeface="Roboto Mono"/>
                <a:ea typeface="Roboto Mono"/>
                <a:cs typeface="Roboto Mono"/>
                <a:sym typeface="Roboto Mono"/>
              </a:rPr>
              <a:t>ALICE</a:t>
            </a:r>
            <a:r>
              <a:rPr lang="ja" altLang="en-US" sz="1867">
                <a:latin typeface="Raleway"/>
                <a:ea typeface="Raleway"/>
                <a:cs typeface="Raleway"/>
                <a:sym typeface="Raleway"/>
              </a:rPr>
              <a:t>”と </a:t>
            </a:r>
            <a:r>
              <a:rPr lang="en-US" altLang="ja" sz="1867">
                <a:latin typeface="Raleway"/>
                <a:ea typeface="Raleway"/>
                <a:cs typeface="Raleway"/>
                <a:sym typeface="Raleway"/>
              </a:rPr>
              <a:t>"</a:t>
            </a:r>
            <a:r>
              <a:rPr lang="en-US" altLang="ja" sz="1867">
                <a:latin typeface="Roboto Mono"/>
                <a:ea typeface="Roboto Mono"/>
                <a:cs typeface="Roboto Mono"/>
                <a:sym typeface="Roboto Mono"/>
              </a:rPr>
              <a:t>BOB</a:t>
            </a:r>
            <a:r>
              <a:rPr lang="en-US" altLang="ja" sz="1867">
                <a:latin typeface="Raleway"/>
                <a:ea typeface="Raleway"/>
                <a:cs typeface="Raleway"/>
                <a:sym typeface="Raleway"/>
              </a:rPr>
              <a:t>" </a:t>
            </a:r>
            <a:r>
              <a:rPr lang="ja" altLang="en-US" sz="1867">
                <a:latin typeface="Raleway"/>
                <a:ea typeface="Raleway"/>
                <a:cs typeface="Raleway"/>
                <a:sym typeface="Raleway"/>
              </a:rPr>
              <a:t>の相性度は </a:t>
            </a:r>
            <a:r>
              <a:rPr lang="en-US" altLang="ja" sz="1867"/>
              <a:t>5 </a:t>
            </a:r>
            <a:r>
              <a:rPr lang="ja" altLang="en-US" sz="1867">
                <a:latin typeface="Arial"/>
                <a:ea typeface="Arial"/>
                <a:cs typeface="Arial"/>
                <a:sym typeface="Arial"/>
              </a:rPr>
              <a:t>のようになる．</a:t>
            </a:r>
            <a:endParaRPr sz="1867"/>
          </a:p>
        </p:txBody>
      </p:sp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B0879B1D-DFFA-834D-999F-4949ACD793D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altLang="ja" smtClean="0"/>
              <a:pPr/>
              <a:t>33</a:t>
            </a:fld>
            <a:endParaRPr lang="ja" altLang="en-US"/>
          </a:p>
        </p:txBody>
      </p:sp>
    </p:spTree>
    <p:extLst>
      <p:ext uri="{BB962C8B-B14F-4D97-AF65-F5344CB8AC3E}">
        <p14:creationId xmlns:p14="http://schemas.microsoft.com/office/powerpoint/2010/main" val="315720112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木版活字">
  <a:themeElements>
    <a:clrScheme name="木版活字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木版活字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木版活字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{E85F2BE4-6706-FE45-8550-0A1D25F8A1A7}tf10001070</Template>
  <TotalTime>35</TotalTime>
  <Words>1581</Words>
  <Application>Microsoft Macintosh PowerPoint</Application>
  <PresentationFormat>ワイド画面</PresentationFormat>
  <Paragraphs>252</Paragraphs>
  <Slides>33</Slides>
  <Notes>33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33</vt:i4>
      </vt:variant>
    </vt:vector>
  </HeadingPairs>
  <TitlesOfParts>
    <vt:vector size="46" baseType="lpstr">
      <vt:lpstr>Lato</vt:lpstr>
      <vt:lpstr>Raleway</vt:lpstr>
      <vt:lpstr>Roboto Mono</vt:lpstr>
      <vt:lpstr>Meiryo</vt:lpstr>
      <vt:lpstr>游ゴシック</vt:lpstr>
      <vt:lpstr>Arial</vt:lpstr>
      <vt:lpstr>Calibri</vt:lpstr>
      <vt:lpstr>Rockwell</vt:lpstr>
      <vt:lpstr>Rockwell Condensed</vt:lpstr>
      <vt:lpstr>Rockwell Extra Bold</vt:lpstr>
      <vt:lpstr>Verdana</vt:lpstr>
      <vt:lpstr>Wingdings</vt:lpstr>
      <vt:lpstr>木版活字</vt:lpstr>
      <vt:lpstr>PBL 第3回 プログラミング練習(JavaScript)</vt:lpstr>
      <vt:lpstr>JavaScriptとは　(※一部説明を省いています)</vt:lpstr>
      <vt:lpstr>JavaScriptとは</vt:lpstr>
      <vt:lpstr>一般的なJavaScriptの使い方</vt:lpstr>
      <vt:lpstr>JavaScriptの実行方法</vt:lpstr>
      <vt:lpstr>やってみよう</vt:lpstr>
      <vt:lpstr>変数(var, const, 代入)</vt:lpstr>
      <vt:lpstr>型の種類</vt:lpstr>
      <vt:lpstr>主な演算子</vt:lpstr>
      <vt:lpstr> やってみよう</vt:lpstr>
      <vt:lpstr>やってみよう</vt:lpstr>
      <vt:lpstr>配列とは</vt:lpstr>
      <vt:lpstr>配列の操作</vt:lpstr>
      <vt:lpstr>やってみよう</vt:lpstr>
      <vt:lpstr>制御構造 - if文</vt:lpstr>
      <vt:lpstr>制御構造 - if文 - 例</vt:lpstr>
      <vt:lpstr>やってみよう</vt:lpstr>
      <vt:lpstr>制御構造 - while文</vt:lpstr>
      <vt:lpstr>制御構造 - while文 - 例</vt:lpstr>
      <vt:lpstr>制御構造 - for文</vt:lpstr>
      <vt:lpstr>制御構造 - for文 - 例</vt:lpstr>
      <vt:lpstr> やってみよう</vt:lpstr>
      <vt:lpstr>関数文</vt:lpstr>
      <vt:lpstr>関数文 - 例</vt:lpstr>
      <vt:lpstr>制御構造 - return文</vt:lpstr>
      <vt:lpstr>制御構造 - return文 - 例</vt:lpstr>
      <vt:lpstr> やってみよう</vt:lpstr>
      <vt:lpstr>オブジェクト</vt:lpstr>
      <vt:lpstr>オブジェクトの例</vt:lpstr>
      <vt:lpstr> やってみよう - FizzBuzz</vt:lpstr>
      <vt:lpstr>課題(要提出)</vt:lpstr>
      <vt:lpstr>課題(提出不要)</vt:lpstr>
      <vt:lpstr>課題(提出不要)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PBL 第３回 プログラミング練習(JavaScript)</dc:title>
  <dc:creator>冨久　剛志</dc:creator>
  <cp:lastModifiedBy>冨久　剛志</cp:lastModifiedBy>
  <cp:revision>2</cp:revision>
  <dcterms:created xsi:type="dcterms:W3CDTF">2019-05-20T04:56:05Z</dcterms:created>
  <dcterms:modified xsi:type="dcterms:W3CDTF">2019-05-21T09:57:31Z</dcterms:modified>
</cp:coreProperties>
</file>