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333" r:id="rId7"/>
    <p:sldId id="334" r:id="rId8"/>
    <p:sldId id="335" r:id="rId9"/>
    <p:sldId id="261" r:id="rId10"/>
    <p:sldId id="262" r:id="rId11"/>
    <p:sldId id="263" r:id="rId12"/>
    <p:sldId id="264" r:id="rId13"/>
    <p:sldId id="265" r:id="rId14"/>
    <p:sldId id="266" r:id="rId15"/>
    <p:sldId id="324" r:id="rId16"/>
    <p:sldId id="330" r:id="rId17"/>
    <p:sldId id="331" r:id="rId18"/>
    <p:sldId id="332" r:id="rId19"/>
    <p:sldId id="336" r:id="rId2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5C10AC-533F-8247-9D23-F2D4F370B61B}" v="361" dt="2019-04-24T03:35:47.5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35"/>
    <p:restoredTop sz="94663"/>
  </p:normalViewPr>
  <p:slideViewPr>
    <p:cSldViewPr snapToGrid="0" snapToObjects="1">
      <p:cViewPr varScale="1">
        <p:scale>
          <a:sx n="84" d="100"/>
          <a:sy n="84" d="100"/>
        </p:scale>
        <p:origin x="200" y="10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冨久　剛志" userId="0bd917c0-e59a-4273-9bf0-e207b579255a" providerId="ADAL" clId="{4D5C10AC-533F-8247-9D23-F2D4F370B61B}"/>
    <pc:docChg chg="undo redo custSel mod addSld delSld modSld sldOrd">
      <pc:chgData name="冨久　剛志" userId="0bd917c0-e59a-4273-9bf0-e207b579255a" providerId="ADAL" clId="{4D5C10AC-533F-8247-9D23-F2D4F370B61B}" dt="2019-04-24T03:35:47.507" v="3269"/>
      <pc:docMkLst>
        <pc:docMk/>
      </pc:docMkLst>
      <pc:sldChg chg="addSp delSp modSp mod setBg">
        <pc:chgData name="冨久　剛志" userId="0bd917c0-e59a-4273-9bf0-e207b579255a" providerId="ADAL" clId="{4D5C10AC-533F-8247-9D23-F2D4F370B61B}" dt="2019-04-21T11:35:26.355" v="1399" actId="1076"/>
        <pc:sldMkLst>
          <pc:docMk/>
          <pc:sldMk cId="599727811" sldId="256"/>
        </pc:sldMkLst>
        <pc:spChg chg="mod">
          <ac:chgData name="冨久　剛志" userId="0bd917c0-e59a-4273-9bf0-e207b579255a" providerId="ADAL" clId="{4D5C10AC-533F-8247-9D23-F2D4F370B61B}" dt="2019-04-21T11:25:27.958" v="1303" actId="26606"/>
          <ac:spMkLst>
            <pc:docMk/>
            <pc:sldMk cId="599727811" sldId="256"/>
            <ac:spMk id="2" creationId="{D0236028-6E40-3041-86CD-BF3A3A2F22C1}"/>
          </ac:spMkLst>
        </pc:spChg>
        <pc:spChg chg="mod">
          <ac:chgData name="冨久　剛志" userId="0bd917c0-e59a-4273-9bf0-e207b579255a" providerId="ADAL" clId="{4D5C10AC-533F-8247-9D23-F2D4F370B61B}" dt="2019-04-21T11:35:26.355" v="1399" actId="1076"/>
          <ac:spMkLst>
            <pc:docMk/>
            <pc:sldMk cId="599727811" sldId="256"/>
            <ac:spMk id="3" creationId="{16F8B723-F59B-834F-B460-1292B5178838}"/>
          </ac:spMkLst>
        </pc:spChg>
        <pc:spChg chg="add del">
          <ac:chgData name="冨久　剛志" userId="0bd917c0-e59a-4273-9bf0-e207b579255a" providerId="ADAL" clId="{4D5C10AC-533F-8247-9D23-F2D4F370B61B}" dt="2019-04-21T10:09:10.060" v="187"/>
          <ac:spMkLst>
            <pc:docMk/>
            <pc:sldMk cId="599727811" sldId="256"/>
            <ac:spMk id="4" creationId="{4312CB8D-9F77-5E47-BF43-532D2D102FD8}"/>
          </ac:spMkLst>
        </pc:spChg>
        <pc:picChg chg="add">
          <ac:chgData name="冨久　剛志" userId="0bd917c0-e59a-4273-9bf0-e207b579255a" providerId="ADAL" clId="{4D5C10AC-533F-8247-9D23-F2D4F370B61B}" dt="2019-04-21T11:25:27.958" v="1303" actId="26606"/>
          <ac:picMkLst>
            <pc:docMk/>
            <pc:sldMk cId="599727811" sldId="256"/>
            <ac:picMk id="7" creationId="{7721DC10-92A5-4A72-97E8-7A98C2579C06}"/>
          </ac:picMkLst>
        </pc:picChg>
        <pc:picChg chg="add">
          <ac:chgData name="冨久　剛志" userId="0bd917c0-e59a-4273-9bf0-e207b579255a" providerId="ADAL" clId="{4D5C10AC-533F-8247-9D23-F2D4F370B61B}" dt="2019-04-21T11:25:27.958" v="1303" actId="26606"/>
          <ac:picMkLst>
            <pc:docMk/>
            <pc:sldMk cId="599727811" sldId="256"/>
            <ac:picMk id="9" creationId="{3BFE1A34-0DC0-4D84-8F29-F182A906F460}"/>
          </ac:picMkLst>
        </pc:picChg>
      </pc:sldChg>
      <pc:sldChg chg="addSp modSp add mod setBg">
        <pc:chgData name="冨久　剛志" userId="0bd917c0-e59a-4273-9bf0-e207b579255a" providerId="ADAL" clId="{4D5C10AC-533F-8247-9D23-F2D4F370B61B}" dt="2019-04-21T11:35:44.480" v="1402" actId="403"/>
        <pc:sldMkLst>
          <pc:docMk/>
          <pc:sldMk cId="2679519217" sldId="257"/>
        </pc:sldMkLst>
        <pc:spChg chg="mod">
          <ac:chgData name="冨久　剛志" userId="0bd917c0-e59a-4273-9bf0-e207b579255a" providerId="ADAL" clId="{4D5C10AC-533F-8247-9D23-F2D4F370B61B}" dt="2019-04-21T11:25:38.464" v="1304" actId="26606"/>
          <ac:spMkLst>
            <pc:docMk/>
            <pc:sldMk cId="2679519217" sldId="257"/>
            <ac:spMk id="2" creationId="{CFCB64CC-F975-6645-8AD2-ABE5BD6370C5}"/>
          </ac:spMkLst>
        </pc:spChg>
        <pc:spChg chg="mod">
          <ac:chgData name="冨久　剛志" userId="0bd917c0-e59a-4273-9bf0-e207b579255a" providerId="ADAL" clId="{4D5C10AC-533F-8247-9D23-F2D4F370B61B}" dt="2019-04-21T11:35:44.480" v="1402" actId="403"/>
          <ac:spMkLst>
            <pc:docMk/>
            <pc:sldMk cId="2679519217" sldId="257"/>
            <ac:spMk id="3" creationId="{B0D1AB5E-5616-AA46-932B-494B11E99CE5}"/>
          </ac:spMkLst>
        </pc:spChg>
        <pc:spChg chg="add">
          <ac:chgData name="冨久　剛志" userId="0bd917c0-e59a-4273-9bf0-e207b579255a" providerId="ADAL" clId="{4D5C10AC-533F-8247-9D23-F2D4F370B61B}" dt="2019-04-21T11:25:38.464" v="1304" actId="26606"/>
          <ac:spMkLst>
            <pc:docMk/>
            <pc:sldMk cId="2679519217" sldId="257"/>
            <ac:spMk id="8" creationId="{15911E3A-C35B-4EF7-A355-B84E9A14AF4D}"/>
          </ac:spMkLst>
        </pc:spChg>
        <pc:grpChg chg="add">
          <ac:chgData name="冨久　剛志" userId="0bd917c0-e59a-4273-9bf0-e207b579255a" providerId="ADAL" clId="{4D5C10AC-533F-8247-9D23-F2D4F370B61B}" dt="2019-04-21T11:25:38.464" v="1304" actId="26606"/>
          <ac:grpSpMkLst>
            <pc:docMk/>
            <pc:sldMk cId="2679519217" sldId="257"/>
            <ac:grpSpMk id="10" creationId="{E21ADB3D-AD65-44B4-847D-5E90E90A5D16}"/>
          </ac:grpSpMkLst>
        </pc:grpChg>
        <pc:grpChg chg="add">
          <ac:chgData name="冨久　剛志" userId="0bd917c0-e59a-4273-9bf0-e207b579255a" providerId="ADAL" clId="{4D5C10AC-533F-8247-9D23-F2D4F370B61B}" dt="2019-04-21T11:25:38.464" v="1304" actId="26606"/>
          <ac:grpSpMkLst>
            <pc:docMk/>
            <pc:sldMk cId="2679519217" sldId="257"/>
            <ac:grpSpMk id="33" creationId="{5F8A7F7F-DD1A-4F41-98AC-B9CE2A620CDC}"/>
          </ac:grpSpMkLst>
        </pc:grpChg>
      </pc:sldChg>
      <pc:sldChg chg="addSp delSp modSp add mod setBg">
        <pc:chgData name="冨久　剛志" userId="0bd917c0-e59a-4273-9bf0-e207b579255a" providerId="ADAL" clId="{4D5C10AC-533F-8247-9D23-F2D4F370B61B}" dt="2019-04-21T11:26:01.460" v="1310" actId="26606"/>
        <pc:sldMkLst>
          <pc:docMk/>
          <pc:sldMk cId="3487810583" sldId="258"/>
        </pc:sldMkLst>
        <pc:spChg chg="mod">
          <ac:chgData name="冨久　剛志" userId="0bd917c0-e59a-4273-9bf0-e207b579255a" providerId="ADAL" clId="{4D5C10AC-533F-8247-9D23-F2D4F370B61B}" dt="2019-04-21T11:26:01.460" v="1310" actId="26606"/>
          <ac:spMkLst>
            <pc:docMk/>
            <pc:sldMk cId="3487810583" sldId="258"/>
            <ac:spMk id="2" creationId="{9EA92676-D6AB-1349-8774-3BA0AD3D337F}"/>
          </ac:spMkLst>
        </pc:spChg>
        <pc:spChg chg="del mod">
          <ac:chgData name="冨久　剛志" userId="0bd917c0-e59a-4273-9bf0-e207b579255a" providerId="ADAL" clId="{4D5C10AC-533F-8247-9D23-F2D4F370B61B}" dt="2019-04-21T11:26:01.460" v="1310" actId="26606"/>
          <ac:spMkLst>
            <pc:docMk/>
            <pc:sldMk cId="3487810583" sldId="258"/>
            <ac:spMk id="3" creationId="{70759418-2BB5-384D-BD55-659620CCE24F}"/>
          </ac:spMkLst>
        </pc:spChg>
        <pc:spChg chg="add del">
          <ac:chgData name="冨久　剛志" userId="0bd917c0-e59a-4273-9bf0-e207b579255a" providerId="ADAL" clId="{4D5C10AC-533F-8247-9D23-F2D4F370B61B}" dt="2019-04-21T11:26:01.460" v="1310" actId="26606"/>
          <ac:spMkLst>
            <pc:docMk/>
            <pc:sldMk cId="3487810583" sldId="258"/>
            <ac:spMk id="8" creationId="{15911E3A-C35B-4EF7-A355-B84E9A14AF4D}"/>
          </ac:spMkLst>
        </pc:spChg>
        <pc:spChg chg="add del">
          <ac:chgData name="冨久　剛志" userId="0bd917c0-e59a-4273-9bf0-e207b579255a" providerId="ADAL" clId="{4D5C10AC-533F-8247-9D23-F2D4F370B61B}" dt="2019-04-21T11:26:01.420" v="1309" actId="26606"/>
          <ac:spMkLst>
            <pc:docMk/>
            <pc:sldMk cId="3487810583" sldId="258"/>
            <ac:spMk id="41" creationId="{8D70B121-56F4-4848-B38B-182089D909FA}"/>
          </ac:spMkLst>
        </pc:spChg>
        <pc:spChg chg="add">
          <ac:chgData name="冨久　剛志" userId="0bd917c0-e59a-4273-9bf0-e207b579255a" providerId="ADAL" clId="{4D5C10AC-533F-8247-9D23-F2D4F370B61B}" dt="2019-04-21T11:26:01.460" v="1310" actId="26606"/>
          <ac:spMkLst>
            <pc:docMk/>
            <pc:sldMk cId="3487810583" sldId="258"/>
            <ac:spMk id="52" creationId="{42285737-90EE-47DC-AC80-8AE156B11969}"/>
          </ac:spMkLst>
        </pc:spChg>
        <pc:grpChg chg="add del">
          <ac:chgData name="冨久　剛志" userId="0bd917c0-e59a-4273-9bf0-e207b579255a" providerId="ADAL" clId="{4D5C10AC-533F-8247-9D23-F2D4F370B61B}" dt="2019-04-21T11:26:01.460" v="1310" actId="26606"/>
          <ac:grpSpMkLst>
            <pc:docMk/>
            <pc:sldMk cId="3487810583" sldId="258"/>
            <ac:grpSpMk id="10" creationId="{E21ADB3D-AD65-44B4-847D-5E90E90A5D16}"/>
          </ac:grpSpMkLst>
        </pc:grpChg>
        <pc:grpChg chg="add del">
          <ac:chgData name="冨久　剛志" userId="0bd917c0-e59a-4273-9bf0-e207b579255a" providerId="ADAL" clId="{4D5C10AC-533F-8247-9D23-F2D4F370B61B}" dt="2019-04-21T11:26:01.460" v="1310" actId="26606"/>
          <ac:grpSpMkLst>
            <pc:docMk/>
            <pc:sldMk cId="3487810583" sldId="258"/>
            <ac:grpSpMk id="33" creationId="{5F8A7F7F-DD1A-4F41-98AC-B9CE2A620CDC}"/>
          </ac:grpSpMkLst>
        </pc:grpChg>
        <pc:grpChg chg="add">
          <ac:chgData name="冨久　剛志" userId="0bd917c0-e59a-4273-9bf0-e207b579255a" providerId="ADAL" clId="{4D5C10AC-533F-8247-9D23-F2D4F370B61B}" dt="2019-04-21T11:26:01.460" v="1310" actId="26606"/>
          <ac:grpSpMkLst>
            <pc:docMk/>
            <pc:sldMk cId="3487810583" sldId="258"/>
            <ac:grpSpMk id="45" creationId="{B57BDC17-F1B3-455F-BBF1-680AA1F25C06}"/>
          </ac:grpSpMkLst>
        </pc:grpChg>
        <pc:graphicFrameChg chg="add">
          <ac:chgData name="冨久　剛志" userId="0bd917c0-e59a-4273-9bf0-e207b579255a" providerId="ADAL" clId="{4D5C10AC-533F-8247-9D23-F2D4F370B61B}" dt="2019-04-21T11:26:01.460" v="1310" actId="26606"/>
          <ac:graphicFrameMkLst>
            <pc:docMk/>
            <pc:sldMk cId="3487810583" sldId="258"/>
            <ac:graphicFrameMk id="38" creationId="{A42FBED9-6C4F-43F3-9017-B7819FD331B0}"/>
          </ac:graphicFrameMkLst>
        </pc:graphicFrameChg>
        <pc:cxnChg chg="add del">
          <ac:chgData name="冨久　剛志" userId="0bd917c0-e59a-4273-9bf0-e207b579255a" providerId="ADAL" clId="{4D5C10AC-533F-8247-9D23-F2D4F370B61B}" dt="2019-04-21T11:26:01.420" v="1309" actId="26606"/>
          <ac:cxnSpMkLst>
            <pc:docMk/>
            <pc:sldMk cId="3487810583" sldId="258"/>
            <ac:cxnSpMk id="43" creationId="{2D72A2C9-F3CA-4216-8BAD-FA4C970C3C4E}"/>
          </ac:cxnSpMkLst>
        </pc:cxnChg>
      </pc:sldChg>
      <pc:sldChg chg="addSp delSp modSp add mod ord setBg">
        <pc:chgData name="冨久　剛志" userId="0bd917c0-e59a-4273-9bf0-e207b579255a" providerId="ADAL" clId="{4D5C10AC-533F-8247-9D23-F2D4F370B61B}" dt="2019-04-24T03:35:47.507" v="3269"/>
        <pc:sldMkLst>
          <pc:docMk/>
          <pc:sldMk cId="1379680117" sldId="259"/>
        </pc:sldMkLst>
        <pc:spChg chg="mod">
          <ac:chgData name="冨久　剛志" userId="0bd917c0-e59a-4273-9bf0-e207b579255a" providerId="ADAL" clId="{4D5C10AC-533F-8247-9D23-F2D4F370B61B}" dt="2019-04-22T12:49:42.916" v="1641" actId="1076"/>
          <ac:spMkLst>
            <pc:docMk/>
            <pc:sldMk cId="1379680117" sldId="259"/>
            <ac:spMk id="2" creationId="{B5C1DE83-6ED6-5344-A5BD-0FDA99378FE5}"/>
          </ac:spMkLst>
        </pc:spChg>
        <pc:spChg chg="add del mod">
          <ac:chgData name="冨久　剛志" userId="0bd917c0-e59a-4273-9bf0-e207b579255a" providerId="ADAL" clId="{4D5C10AC-533F-8247-9D23-F2D4F370B61B}" dt="2019-04-22T12:42:33.936" v="1473" actId="478"/>
          <ac:spMkLst>
            <pc:docMk/>
            <pc:sldMk cId="1379680117" sldId="259"/>
            <ac:spMk id="3" creationId="{0B1ACEF5-8B16-B644-B19F-95CEAE86E353}"/>
          </ac:spMkLst>
        </pc:spChg>
        <pc:spChg chg="add del mod">
          <ac:chgData name="冨久　剛志" userId="0bd917c0-e59a-4273-9bf0-e207b579255a" providerId="ADAL" clId="{4D5C10AC-533F-8247-9D23-F2D4F370B61B}" dt="2019-04-21T11:28:55.657" v="1358" actId="26606"/>
          <ac:spMkLst>
            <pc:docMk/>
            <pc:sldMk cId="1379680117" sldId="259"/>
            <ac:spMk id="3" creationId="{F67E3A6A-A800-5645-8985-3F5669AB0B56}"/>
          </ac:spMkLst>
        </pc:spChg>
        <pc:spChg chg="add mod">
          <ac:chgData name="冨久　剛志" userId="0bd917c0-e59a-4273-9bf0-e207b579255a" providerId="ADAL" clId="{4D5C10AC-533F-8247-9D23-F2D4F370B61B}" dt="2019-04-22T14:03:54.341" v="3122" actId="1076"/>
          <ac:spMkLst>
            <pc:docMk/>
            <pc:sldMk cId="1379680117" sldId="259"/>
            <ac:spMk id="4" creationId="{B10875A6-DC34-E04E-A616-C00574248C75}"/>
          </ac:spMkLst>
        </pc:spChg>
        <pc:spChg chg="add del mod">
          <ac:chgData name="冨久　剛志" userId="0bd917c0-e59a-4273-9bf0-e207b579255a" providerId="ADAL" clId="{4D5C10AC-533F-8247-9D23-F2D4F370B61B}" dt="2019-04-22T12:49:46.428" v="1644"/>
          <ac:spMkLst>
            <pc:docMk/>
            <pc:sldMk cId="1379680117" sldId="259"/>
            <ac:spMk id="5" creationId="{7E9591B3-8EF9-3E49-986A-F36BD5DCC1A1}"/>
          </ac:spMkLst>
        </pc:spChg>
        <pc:spChg chg="add del mod">
          <ac:chgData name="冨久　剛志" userId="0bd917c0-e59a-4273-9bf0-e207b579255a" providerId="ADAL" clId="{4D5C10AC-533F-8247-9D23-F2D4F370B61B}" dt="2019-04-22T12:49:46.161" v="1642" actId="767"/>
          <ac:spMkLst>
            <pc:docMk/>
            <pc:sldMk cId="1379680117" sldId="259"/>
            <ac:spMk id="6" creationId="{9F03CB33-F15C-3B41-9C5A-411F687F3FDB}"/>
          </ac:spMkLst>
        </pc:spChg>
        <pc:spChg chg="add del">
          <ac:chgData name="冨久　剛志" userId="0bd917c0-e59a-4273-9bf0-e207b579255a" providerId="ADAL" clId="{4D5C10AC-533F-8247-9D23-F2D4F370B61B}" dt="2019-04-21T11:28:55.657" v="1358" actId="26606"/>
          <ac:spMkLst>
            <pc:docMk/>
            <pc:sldMk cId="1379680117" sldId="259"/>
            <ac:spMk id="8" creationId="{15911E3A-C35B-4EF7-A355-B84E9A14AF4D}"/>
          </ac:spMkLst>
        </pc:spChg>
        <pc:spChg chg="add del">
          <ac:chgData name="冨久　剛志" userId="0bd917c0-e59a-4273-9bf0-e207b579255a" providerId="ADAL" clId="{4D5C10AC-533F-8247-9D23-F2D4F370B61B}" dt="2019-04-22T12:51:46.927" v="1690"/>
          <ac:spMkLst>
            <pc:docMk/>
            <pc:sldMk cId="1379680117" sldId="259"/>
            <ac:spMk id="16" creationId="{70FF1367-AF42-F244-A1B8-3BDDA55C84CA}"/>
          </ac:spMkLst>
        </pc:spChg>
        <pc:spChg chg="add del">
          <ac:chgData name="冨久　剛志" userId="0bd917c0-e59a-4273-9bf0-e207b579255a" providerId="ADAL" clId="{4D5C10AC-533F-8247-9D23-F2D4F370B61B}" dt="2019-04-21T11:28:49.019" v="1351" actId="26606"/>
          <ac:spMkLst>
            <pc:docMk/>
            <pc:sldMk cId="1379680117" sldId="259"/>
            <ac:spMk id="39" creationId="{42285737-90EE-47DC-AC80-8AE156B11969}"/>
          </ac:spMkLst>
        </pc:spChg>
        <pc:spChg chg="add del">
          <ac:chgData name="冨久　剛志" userId="0bd917c0-e59a-4273-9bf0-e207b579255a" providerId="ADAL" clId="{4D5C10AC-533F-8247-9D23-F2D4F370B61B}" dt="2019-04-21T11:26:23.345" v="1313" actId="26606"/>
          <ac:spMkLst>
            <pc:docMk/>
            <pc:sldMk cId="1379680117" sldId="259"/>
            <ac:spMk id="43" creationId="{42285737-90EE-47DC-AC80-8AE156B11969}"/>
          </ac:spMkLst>
        </pc:spChg>
        <pc:spChg chg="add del">
          <ac:chgData name="冨久　剛志" userId="0bd917c0-e59a-4273-9bf0-e207b579255a" providerId="ADAL" clId="{4D5C10AC-533F-8247-9D23-F2D4F370B61B}" dt="2019-04-21T11:26:30.578" v="1315" actId="26606"/>
          <ac:spMkLst>
            <pc:docMk/>
            <pc:sldMk cId="1379680117" sldId="259"/>
            <ac:spMk id="53" creationId="{46C2E80F-49A6-4372-B103-219D417A55ED}"/>
          </ac:spMkLst>
        </pc:spChg>
        <pc:spChg chg="add del">
          <ac:chgData name="冨久　剛志" userId="0bd917c0-e59a-4273-9bf0-e207b579255a" providerId="ADAL" clId="{4D5C10AC-533F-8247-9D23-F2D4F370B61B}" dt="2019-04-21T11:28:50.380" v="1353" actId="26606"/>
          <ac:spMkLst>
            <pc:docMk/>
            <pc:sldMk cId="1379680117" sldId="259"/>
            <ac:spMk id="55" creationId="{46C2E80F-49A6-4372-B103-219D417A55ED}"/>
          </ac:spMkLst>
        </pc:spChg>
        <pc:spChg chg="add del">
          <ac:chgData name="冨久　剛志" userId="0bd917c0-e59a-4273-9bf0-e207b579255a" providerId="ADAL" clId="{4D5C10AC-533F-8247-9D23-F2D4F370B61B}" dt="2019-04-21T11:26:33.659" v="1317" actId="26606"/>
          <ac:spMkLst>
            <pc:docMk/>
            <pc:sldMk cId="1379680117" sldId="259"/>
            <ac:spMk id="56" creationId="{42285737-90EE-47DC-AC80-8AE156B11969}"/>
          </ac:spMkLst>
        </pc:spChg>
        <pc:spChg chg="add del">
          <ac:chgData name="冨久　剛志" userId="0bd917c0-e59a-4273-9bf0-e207b579255a" providerId="ADAL" clId="{4D5C10AC-533F-8247-9D23-F2D4F370B61B}" dt="2019-04-21T11:26:41.265" v="1319" actId="26606"/>
          <ac:spMkLst>
            <pc:docMk/>
            <pc:sldMk cId="1379680117" sldId="259"/>
            <ac:spMk id="60" creationId="{42285737-90EE-47DC-AC80-8AE156B11969}"/>
          </ac:spMkLst>
        </pc:spChg>
        <pc:spChg chg="add del">
          <ac:chgData name="冨久　剛志" userId="0bd917c0-e59a-4273-9bf0-e207b579255a" providerId="ADAL" clId="{4D5C10AC-533F-8247-9D23-F2D4F370B61B}" dt="2019-04-21T11:28:51.882" v="1355" actId="26606"/>
          <ac:spMkLst>
            <pc:docMk/>
            <pc:sldMk cId="1379680117" sldId="259"/>
            <ac:spMk id="63" creationId="{42285737-90EE-47DC-AC80-8AE156B11969}"/>
          </ac:spMkLst>
        </pc:spChg>
        <pc:spChg chg="add del">
          <ac:chgData name="冨久　剛志" userId="0bd917c0-e59a-4273-9bf0-e207b579255a" providerId="ADAL" clId="{4D5C10AC-533F-8247-9D23-F2D4F370B61B}" dt="2019-04-21T11:28:55.600" v="1357" actId="26606"/>
          <ac:spMkLst>
            <pc:docMk/>
            <pc:sldMk cId="1379680117" sldId="259"/>
            <ac:spMk id="67" creationId="{42285737-90EE-47DC-AC80-8AE156B11969}"/>
          </ac:spMkLst>
        </pc:spChg>
        <pc:spChg chg="add del">
          <ac:chgData name="冨久　剛志" userId="0bd917c0-e59a-4273-9bf0-e207b579255a" providerId="ADAL" clId="{4D5C10AC-533F-8247-9D23-F2D4F370B61B}" dt="2019-04-21T11:45:25.457" v="1430" actId="26606"/>
          <ac:spMkLst>
            <pc:docMk/>
            <pc:sldMk cId="1379680117" sldId="259"/>
            <ac:spMk id="71" creationId="{46C2E80F-49A6-4372-B103-219D417A55ED}"/>
          </ac:spMkLst>
        </pc:spChg>
        <pc:spChg chg="add">
          <ac:chgData name="冨久　剛志" userId="0bd917c0-e59a-4273-9bf0-e207b579255a" providerId="ADAL" clId="{4D5C10AC-533F-8247-9D23-F2D4F370B61B}" dt="2019-04-21T11:45:25.457" v="1430" actId="26606"/>
          <ac:spMkLst>
            <pc:docMk/>
            <pc:sldMk cId="1379680117" sldId="259"/>
            <ac:spMk id="77" creationId="{42285737-90EE-47DC-AC80-8AE156B11969}"/>
          </ac:spMkLst>
        </pc:spChg>
        <pc:grpChg chg="add del">
          <ac:chgData name="冨久　剛志" userId="0bd917c0-e59a-4273-9bf0-e207b579255a" providerId="ADAL" clId="{4D5C10AC-533F-8247-9D23-F2D4F370B61B}" dt="2019-04-21T11:28:55.657" v="1358" actId="26606"/>
          <ac:grpSpMkLst>
            <pc:docMk/>
            <pc:sldMk cId="1379680117" sldId="259"/>
            <ac:grpSpMk id="10" creationId="{E21ADB3D-AD65-44B4-847D-5E90E90A5D16}"/>
          </ac:grpSpMkLst>
        </pc:grpChg>
        <pc:grpChg chg="add del">
          <ac:chgData name="冨久　剛志" userId="0bd917c0-e59a-4273-9bf0-e207b579255a" providerId="ADAL" clId="{4D5C10AC-533F-8247-9D23-F2D4F370B61B}" dt="2019-04-21T11:28:55.657" v="1358" actId="26606"/>
          <ac:grpSpMkLst>
            <pc:docMk/>
            <pc:sldMk cId="1379680117" sldId="259"/>
            <ac:grpSpMk id="33" creationId="{5F8A7F7F-DD1A-4F41-98AC-B9CE2A620CDC}"/>
          </ac:grpSpMkLst>
        </pc:grpChg>
        <pc:grpChg chg="add del">
          <ac:chgData name="冨久　剛志" userId="0bd917c0-e59a-4273-9bf0-e207b579255a" providerId="ADAL" clId="{4D5C10AC-533F-8247-9D23-F2D4F370B61B}" dt="2019-04-21T11:28:49.019" v="1351" actId="26606"/>
          <ac:grpSpMkLst>
            <pc:docMk/>
            <pc:sldMk cId="1379680117" sldId="259"/>
            <ac:grpSpMk id="40" creationId="{B57BDC17-F1B3-455F-BBF1-680AA1F25C06}"/>
          </ac:grpSpMkLst>
        </pc:grpChg>
        <pc:grpChg chg="add del">
          <ac:chgData name="冨久　剛志" userId="0bd917c0-e59a-4273-9bf0-e207b579255a" providerId="ADAL" clId="{4D5C10AC-533F-8247-9D23-F2D4F370B61B}" dt="2019-04-21T11:26:23.345" v="1313" actId="26606"/>
          <ac:grpSpMkLst>
            <pc:docMk/>
            <pc:sldMk cId="1379680117" sldId="259"/>
            <ac:grpSpMk id="45" creationId="{B57BDC17-F1B3-455F-BBF1-680AA1F25C06}"/>
          </ac:grpSpMkLst>
        </pc:grpChg>
        <pc:grpChg chg="add del">
          <ac:chgData name="冨久　剛志" userId="0bd917c0-e59a-4273-9bf0-e207b579255a" providerId="ADAL" clId="{4D5C10AC-533F-8247-9D23-F2D4F370B61B}" dt="2019-04-21T11:26:33.659" v="1317" actId="26606"/>
          <ac:grpSpMkLst>
            <pc:docMk/>
            <pc:sldMk cId="1379680117" sldId="259"/>
            <ac:grpSpMk id="57" creationId="{B57BDC17-F1B3-455F-BBF1-680AA1F25C06}"/>
          </ac:grpSpMkLst>
        </pc:grpChg>
        <pc:grpChg chg="add del">
          <ac:chgData name="冨久　剛志" userId="0bd917c0-e59a-4273-9bf0-e207b579255a" providerId="ADAL" clId="{4D5C10AC-533F-8247-9D23-F2D4F370B61B}" dt="2019-04-21T11:26:41.265" v="1319" actId="26606"/>
          <ac:grpSpMkLst>
            <pc:docMk/>
            <pc:sldMk cId="1379680117" sldId="259"/>
            <ac:grpSpMk id="61" creationId="{B57BDC17-F1B3-455F-BBF1-680AA1F25C06}"/>
          </ac:grpSpMkLst>
        </pc:grpChg>
        <pc:grpChg chg="add del">
          <ac:chgData name="冨久　剛志" userId="0bd917c0-e59a-4273-9bf0-e207b579255a" providerId="ADAL" clId="{4D5C10AC-533F-8247-9D23-F2D4F370B61B}" dt="2019-04-21T11:28:51.882" v="1355" actId="26606"/>
          <ac:grpSpMkLst>
            <pc:docMk/>
            <pc:sldMk cId="1379680117" sldId="259"/>
            <ac:grpSpMk id="64" creationId="{B57BDC17-F1B3-455F-BBF1-680AA1F25C06}"/>
          </ac:grpSpMkLst>
        </pc:grpChg>
        <pc:grpChg chg="add del">
          <ac:chgData name="冨久　剛志" userId="0bd917c0-e59a-4273-9bf0-e207b579255a" providerId="ADAL" clId="{4D5C10AC-533F-8247-9D23-F2D4F370B61B}" dt="2019-04-21T11:28:55.600" v="1357" actId="26606"/>
          <ac:grpSpMkLst>
            <pc:docMk/>
            <pc:sldMk cId="1379680117" sldId="259"/>
            <ac:grpSpMk id="68" creationId="{B57BDC17-F1B3-455F-BBF1-680AA1F25C06}"/>
          </ac:grpSpMkLst>
        </pc:grpChg>
        <pc:grpChg chg="add">
          <ac:chgData name="冨久　剛志" userId="0bd917c0-e59a-4273-9bf0-e207b579255a" providerId="ADAL" clId="{4D5C10AC-533F-8247-9D23-F2D4F370B61B}" dt="2019-04-21T11:45:25.457" v="1430" actId="26606"/>
          <ac:grpSpMkLst>
            <pc:docMk/>
            <pc:sldMk cId="1379680117" sldId="259"/>
            <ac:grpSpMk id="79" creationId="{B57BDC17-F1B3-455F-BBF1-680AA1F25C06}"/>
          </ac:grpSpMkLst>
        </pc:grpChg>
        <pc:graphicFrameChg chg="add del">
          <ac:chgData name="冨久　剛志" userId="0bd917c0-e59a-4273-9bf0-e207b579255a" providerId="ADAL" clId="{4D5C10AC-533F-8247-9D23-F2D4F370B61B}" dt="2019-04-21T11:26:23.345" v="1313" actId="26606"/>
          <ac:graphicFrameMkLst>
            <pc:docMk/>
            <pc:sldMk cId="1379680117" sldId="259"/>
            <ac:graphicFrameMk id="38" creationId="{58337AF2-4A77-4532-BD15-DC18FA3CCD66}"/>
          </ac:graphicFrameMkLst>
        </pc:graphicFrameChg>
        <pc:graphicFrameChg chg="add del">
          <ac:chgData name="冨久　剛志" userId="0bd917c0-e59a-4273-9bf0-e207b579255a" providerId="ADAL" clId="{4D5C10AC-533F-8247-9D23-F2D4F370B61B}" dt="2019-04-21T11:28:49.019" v="1351" actId="26606"/>
          <ac:graphicFrameMkLst>
            <pc:docMk/>
            <pc:sldMk cId="1379680117" sldId="259"/>
            <ac:graphicFrameMk id="41" creationId="{A50CC1FE-B7C6-46AA-BB3C-4024B6E03DF3}"/>
          </ac:graphicFrameMkLst>
        </pc:graphicFrameChg>
        <pc:graphicFrameChg chg="add del">
          <ac:chgData name="冨久　剛志" userId="0bd917c0-e59a-4273-9bf0-e207b579255a" providerId="ADAL" clId="{4D5C10AC-533F-8247-9D23-F2D4F370B61B}" dt="2019-04-21T11:26:30.578" v="1315" actId="26606"/>
          <ac:graphicFrameMkLst>
            <pc:docMk/>
            <pc:sldMk cId="1379680117" sldId="259"/>
            <ac:graphicFrameMk id="54" creationId="{2854BC32-6F88-4140-8651-B6A0FBC07C56}"/>
          </ac:graphicFrameMkLst>
        </pc:graphicFrameChg>
        <pc:graphicFrameChg chg="add del">
          <ac:chgData name="冨久　剛志" userId="0bd917c0-e59a-4273-9bf0-e207b579255a" providerId="ADAL" clId="{4D5C10AC-533F-8247-9D23-F2D4F370B61B}" dt="2019-04-21T11:26:33.659" v="1317" actId="26606"/>
          <ac:graphicFrameMkLst>
            <pc:docMk/>
            <pc:sldMk cId="1379680117" sldId="259"/>
            <ac:graphicFrameMk id="58" creationId="{58337AF2-4A77-4532-BD15-DC18FA3CCD66}"/>
          </ac:graphicFrameMkLst>
        </pc:graphicFrameChg>
        <pc:graphicFrameChg chg="add del">
          <ac:chgData name="冨久　剛志" userId="0bd917c0-e59a-4273-9bf0-e207b579255a" providerId="ADAL" clId="{4D5C10AC-533F-8247-9D23-F2D4F370B61B}" dt="2019-04-21T11:28:50.380" v="1353" actId="26606"/>
          <ac:graphicFrameMkLst>
            <pc:docMk/>
            <pc:sldMk cId="1379680117" sldId="259"/>
            <ac:graphicFrameMk id="59" creationId="{13D7B245-6A00-41FC-A36B-DFF168662D34}"/>
          </ac:graphicFrameMkLst>
        </pc:graphicFrameChg>
        <pc:graphicFrameChg chg="add del">
          <ac:chgData name="冨久　剛志" userId="0bd917c0-e59a-4273-9bf0-e207b579255a" providerId="ADAL" clId="{4D5C10AC-533F-8247-9D23-F2D4F370B61B}" dt="2019-04-21T11:26:41.265" v="1319" actId="26606"/>
          <ac:graphicFrameMkLst>
            <pc:docMk/>
            <pc:sldMk cId="1379680117" sldId="259"/>
            <ac:graphicFrameMk id="62" creationId="{A2E4E9C7-157A-452F-8AC8-D5E9378ECC41}"/>
          </ac:graphicFrameMkLst>
        </pc:graphicFrameChg>
        <pc:graphicFrameChg chg="add del">
          <ac:chgData name="冨久　剛志" userId="0bd917c0-e59a-4273-9bf0-e207b579255a" providerId="ADAL" clId="{4D5C10AC-533F-8247-9D23-F2D4F370B61B}" dt="2019-04-21T11:28:51.882" v="1355" actId="26606"/>
          <ac:graphicFrameMkLst>
            <pc:docMk/>
            <pc:sldMk cId="1379680117" sldId="259"/>
            <ac:graphicFrameMk id="65" creationId="{A50CC1FE-B7C6-46AA-BB3C-4024B6E03DF3}"/>
          </ac:graphicFrameMkLst>
        </pc:graphicFrameChg>
        <pc:graphicFrameChg chg="add del">
          <ac:chgData name="冨久　剛志" userId="0bd917c0-e59a-4273-9bf0-e207b579255a" providerId="ADAL" clId="{4D5C10AC-533F-8247-9D23-F2D4F370B61B}" dt="2019-04-21T11:28:55.600" v="1357" actId="26606"/>
          <ac:graphicFrameMkLst>
            <pc:docMk/>
            <pc:sldMk cId="1379680117" sldId="259"/>
            <ac:graphicFrameMk id="69" creationId="{5E9C2629-CFEB-47A9-9C76-992E95931586}"/>
          </ac:graphicFrameMkLst>
        </pc:graphicFrameChg>
        <pc:graphicFrameChg chg="add del mod modGraphic">
          <ac:chgData name="冨久　剛志" userId="0bd917c0-e59a-4273-9bf0-e207b579255a" providerId="ADAL" clId="{4D5C10AC-533F-8247-9D23-F2D4F370B61B}" dt="2019-04-22T12:43:09.175" v="1474" actId="478"/>
          <ac:graphicFrameMkLst>
            <pc:docMk/>
            <pc:sldMk cId="1379680117" sldId="259"/>
            <ac:graphicFrameMk id="72" creationId="{13D7B245-6A00-41FC-A36B-DFF168662D34}"/>
          </ac:graphicFrameMkLst>
        </pc:graphicFrameChg>
        <pc:picChg chg="add del mod">
          <ac:chgData name="冨久　剛志" userId="0bd917c0-e59a-4273-9bf0-e207b579255a" providerId="ADAL" clId="{4D5C10AC-533F-8247-9D23-F2D4F370B61B}" dt="2019-04-21T11:45:17.940" v="1429" actId="478"/>
          <ac:picMkLst>
            <pc:docMk/>
            <pc:sldMk cId="1379680117" sldId="259"/>
            <ac:picMk id="4" creationId="{4BA93EA4-CB38-6345-85E2-1A4D112D9261}"/>
          </ac:picMkLst>
        </pc:picChg>
        <pc:picChg chg="add del mod">
          <ac:chgData name="冨久　剛志" userId="0bd917c0-e59a-4273-9bf0-e207b579255a" providerId="ADAL" clId="{4D5C10AC-533F-8247-9D23-F2D4F370B61B}" dt="2019-04-21T11:42:50.274" v="1422" actId="478"/>
          <ac:picMkLst>
            <pc:docMk/>
            <pc:sldMk cId="1379680117" sldId="259"/>
            <ac:picMk id="5" creationId="{9DB4DC15-B83D-5C43-9FA4-41A96D16EA09}"/>
          </ac:picMkLst>
        </pc:picChg>
      </pc:sldChg>
      <pc:sldChg chg="addSp delSp modSp add mod ord setBg">
        <pc:chgData name="冨久　剛志" userId="0bd917c0-e59a-4273-9bf0-e207b579255a" providerId="ADAL" clId="{4D5C10AC-533F-8247-9D23-F2D4F370B61B}" dt="2019-04-22T12:41:54.516" v="1471" actId="20577"/>
        <pc:sldMkLst>
          <pc:docMk/>
          <pc:sldMk cId="2639439830" sldId="260"/>
        </pc:sldMkLst>
        <pc:spChg chg="mod">
          <ac:chgData name="冨久　剛志" userId="0bd917c0-e59a-4273-9bf0-e207b579255a" providerId="ADAL" clId="{4D5C10AC-533F-8247-9D23-F2D4F370B61B}" dt="2019-04-21T11:26:45.183" v="1321" actId="26606"/>
          <ac:spMkLst>
            <pc:docMk/>
            <pc:sldMk cId="2639439830" sldId="260"/>
            <ac:spMk id="2" creationId="{D3935EEF-73FE-4D42-96C6-8D6DDFD48241}"/>
          </ac:spMkLst>
        </pc:spChg>
        <pc:spChg chg="add del mod">
          <ac:chgData name="冨久　剛志" userId="0bd917c0-e59a-4273-9bf0-e207b579255a" providerId="ADAL" clId="{4D5C10AC-533F-8247-9D23-F2D4F370B61B}" dt="2019-04-21T11:26:45.183" v="1321" actId="26606"/>
          <ac:spMkLst>
            <pc:docMk/>
            <pc:sldMk cId="2639439830" sldId="260"/>
            <ac:spMk id="3" creationId="{0CFB9963-D757-5B48-9FA7-4A852B6CB1A0}"/>
          </ac:spMkLst>
        </pc:spChg>
        <pc:spChg chg="add del">
          <ac:chgData name="冨久　剛志" userId="0bd917c0-e59a-4273-9bf0-e207b579255a" providerId="ADAL" clId="{4D5C10AC-533F-8247-9D23-F2D4F370B61B}" dt="2019-04-21T11:26:45.183" v="1321" actId="26606"/>
          <ac:spMkLst>
            <pc:docMk/>
            <pc:sldMk cId="2639439830" sldId="260"/>
            <ac:spMk id="8" creationId="{15911E3A-C35B-4EF7-A355-B84E9A14AF4D}"/>
          </ac:spMkLst>
        </pc:spChg>
        <pc:spChg chg="add del">
          <ac:chgData name="冨久　剛志" userId="0bd917c0-e59a-4273-9bf0-e207b579255a" providerId="ADAL" clId="{4D5C10AC-533F-8247-9D23-F2D4F370B61B}" dt="2019-04-21T11:26:45.183" v="1321" actId="26606"/>
          <ac:spMkLst>
            <pc:docMk/>
            <pc:sldMk cId="2639439830" sldId="260"/>
            <ac:spMk id="43" creationId="{42285737-90EE-47DC-AC80-8AE156B11969}"/>
          </ac:spMkLst>
        </pc:spChg>
        <pc:grpChg chg="add del">
          <ac:chgData name="冨久　剛志" userId="0bd917c0-e59a-4273-9bf0-e207b579255a" providerId="ADAL" clId="{4D5C10AC-533F-8247-9D23-F2D4F370B61B}" dt="2019-04-21T11:26:45.183" v="1321" actId="26606"/>
          <ac:grpSpMkLst>
            <pc:docMk/>
            <pc:sldMk cId="2639439830" sldId="260"/>
            <ac:grpSpMk id="10" creationId="{E21ADB3D-AD65-44B4-847D-5E90E90A5D16}"/>
          </ac:grpSpMkLst>
        </pc:grpChg>
        <pc:grpChg chg="add del">
          <ac:chgData name="冨久　剛志" userId="0bd917c0-e59a-4273-9bf0-e207b579255a" providerId="ADAL" clId="{4D5C10AC-533F-8247-9D23-F2D4F370B61B}" dt="2019-04-21T11:26:45.183" v="1321" actId="26606"/>
          <ac:grpSpMkLst>
            <pc:docMk/>
            <pc:sldMk cId="2639439830" sldId="260"/>
            <ac:grpSpMk id="33" creationId="{5F8A7F7F-DD1A-4F41-98AC-B9CE2A620CDC}"/>
          </ac:grpSpMkLst>
        </pc:grpChg>
        <pc:grpChg chg="add del">
          <ac:chgData name="冨久　剛志" userId="0bd917c0-e59a-4273-9bf0-e207b579255a" providerId="ADAL" clId="{4D5C10AC-533F-8247-9D23-F2D4F370B61B}" dt="2019-04-21T11:26:45.183" v="1321" actId="26606"/>
          <ac:grpSpMkLst>
            <pc:docMk/>
            <pc:sldMk cId="2639439830" sldId="260"/>
            <ac:grpSpMk id="45" creationId="{B57BDC17-F1B3-455F-BBF1-680AA1F25C06}"/>
          </ac:grpSpMkLst>
        </pc:grpChg>
        <pc:graphicFrameChg chg="add del mod">
          <ac:chgData name="冨久　剛志" userId="0bd917c0-e59a-4273-9bf0-e207b579255a" providerId="ADAL" clId="{4D5C10AC-533F-8247-9D23-F2D4F370B61B}" dt="2019-04-22T12:41:54.516" v="1471" actId="20577"/>
          <ac:graphicFrameMkLst>
            <pc:docMk/>
            <pc:sldMk cId="2639439830" sldId="260"/>
            <ac:graphicFrameMk id="38" creationId="{1CF218A8-ADA0-4A93-88F6-4D3C5AB586A7}"/>
          </ac:graphicFrameMkLst>
        </pc:graphicFrameChg>
      </pc:sldChg>
      <pc:sldChg chg="addSp delSp modSp add mod ord setBg">
        <pc:chgData name="冨久　剛志" userId="0bd917c0-e59a-4273-9bf0-e207b579255a" providerId="ADAL" clId="{4D5C10AC-533F-8247-9D23-F2D4F370B61B}" dt="2019-04-22T14:04:14" v="3125" actId="13926"/>
        <pc:sldMkLst>
          <pc:docMk/>
          <pc:sldMk cId="1940431166" sldId="261"/>
        </pc:sldMkLst>
        <pc:spChg chg="mod">
          <ac:chgData name="冨久　剛志" userId="0bd917c0-e59a-4273-9bf0-e207b579255a" providerId="ADAL" clId="{4D5C10AC-533F-8247-9D23-F2D4F370B61B}" dt="2019-04-22T08:57:48.151" v="1434" actId="404"/>
          <ac:spMkLst>
            <pc:docMk/>
            <pc:sldMk cId="1940431166" sldId="261"/>
            <ac:spMk id="2" creationId="{CC31E45D-AF30-204A-9FEA-17D43650B210}"/>
          </ac:spMkLst>
        </pc:spChg>
        <pc:spChg chg="del mod">
          <ac:chgData name="冨久　剛志" userId="0bd917c0-e59a-4273-9bf0-e207b579255a" providerId="ADAL" clId="{4D5C10AC-533F-8247-9D23-F2D4F370B61B}" dt="2019-04-21T11:28:59.937" v="1359" actId="26606"/>
          <ac:spMkLst>
            <pc:docMk/>
            <pc:sldMk cId="1940431166" sldId="261"/>
            <ac:spMk id="3" creationId="{81694322-169B-E54D-A7EF-B197E4C2468B}"/>
          </ac:spMkLst>
        </pc:spChg>
        <pc:spChg chg="add mod">
          <ac:chgData name="冨久　剛志" userId="0bd917c0-e59a-4273-9bf0-e207b579255a" providerId="ADAL" clId="{4D5C10AC-533F-8247-9D23-F2D4F370B61B}" dt="2019-04-22T13:53:37.945" v="2994" actId="207"/>
          <ac:spMkLst>
            <pc:docMk/>
            <pc:sldMk cId="1940431166" sldId="261"/>
            <ac:spMk id="3" creationId="{A5DE56D2-59F1-684E-B860-C8307CD43691}"/>
          </ac:spMkLst>
        </pc:spChg>
        <pc:spChg chg="add">
          <ac:chgData name="冨久　剛志" userId="0bd917c0-e59a-4273-9bf0-e207b579255a" providerId="ADAL" clId="{4D5C10AC-533F-8247-9D23-F2D4F370B61B}" dt="2019-04-21T11:28:59.937" v="1359" actId="26606"/>
          <ac:spMkLst>
            <pc:docMk/>
            <pc:sldMk cId="1940431166" sldId="261"/>
            <ac:spMk id="10" creationId="{46C2E80F-49A6-4372-B103-219D417A55ED}"/>
          </ac:spMkLst>
        </pc:spChg>
        <pc:graphicFrameChg chg="add mod">
          <ac:chgData name="冨久　剛志" userId="0bd917c0-e59a-4273-9bf0-e207b579255a" providerId="ADAL" clId="{4D5C10AC-533F-8247-9D23-F2D4F370B61B}" dt="2019-04-22T14:04:14" v="3125" actId="13926"/>
          <ac:graphicFrameMkLst>
            <pc:docMk/>
            <pc:sldMk cId="1940431166" sldId="261"/>
            <ac:graphicFrameMk id="5" creationId="{3BFB308A-0442-4078-BCB8-255DC88E87F0}"/>
          </ac:graphicFrameMkLst>
        </pc:graphicFrameChg>
      </pc:sldChg>
      <pc:sldChg chg="addSp delSp modSp add mod setBg">
        <pc:chgData name="冨久　剛志" userId="0bd917c0-e59a-4273-9bf0-e207b579255a" providerId="ADAL" clId="{4D5C10AC-533F-8247-9D23-F2D4F370B61B}" dt="2019-04-21T11:30:04.413" v="1364"/>
        <pc:sldMkLst>
          <pc:docMk/>
          <pc:sldMk cId="3926631235" sldId="262"/>
        </pc:sldMkLst>
        <pc:spChg chg="mod">
          <ac:chgData name="冨久　剛志" userId="0bd917c0-e59a-4273-9bf0-e207b579255a" providerId="ADAL" clId="{4D5C10AC-533F-8247-9D23-F2D4F370B61B}" dt="2019-04-21T11:29:16.952" v="1360" actId="26606"/>
          <ac:spMkLst>
            <pc:docMk/>
            <pc:sldMk cId="3926631235" sldId="262"/>
            <ac:spMk id="2" creationId="{23DF8271-21DC-2F47-93CA-55DBAC168825}"/>
          </ac:spMkLst>
        </pc:spChg>
        <pc:spChg chg="del mod">
          <ac:chgData name="冨久　剛志" userId="0bd917c0-e59a-4273-9bf0-e207b579255a" providerId="ADAL" clId="{4D5C10AC-533F-8247-9D23-F2D4F370B61B}" dt="2019-04-21T11:29:16.952" v="1360" actId="26606"/>
          <ac:spMkLst>
            <pc:docMk/>
            <pc:sldMk cId="3926631235" sldId="262"/>
            <ac:spMk id="3" creationId="{F8C530D0-6E62-B243-8A43-B499797575B8}"/>
          </ac:spMkLst>
        </pc:spChg>
        <pc:spChg chg="add">
          <ac:chgData name="冨久　剛志" userId="0bd917c0-e59a-4273-9bf0-e207b579255a" providerId="ADAL" clId="{4D5C10AC-533F-8247-9D23-F2D4F370B61B}" dt="2019-04-21T11:29:16.952" v="1360" actId="26606"/>
          <ac:spMkLst>
            <pc:docMk/>
            <pc:sldMk cId="3926631235" sldId="262"/>
            <ac:spMk id="10" creationId="{42285737-90EE-47DC-AC80-8AE156B11969}"/>
          </ac:spMkLst>
        </pc:spChg>
        <pc:grpChg chg="add">
          <ac:chgData name="冨久　剛志" userId="0bd917c0-e59a-4273-9bf0-e207b579255a" providerId="ADAL" clId="{4D5C10AC-533F-8247-9D23-F2D4F370B61B}" dt="2019-04-21T11:29:16.952" v="1360" actId="26606"/>
          <ac:grpSpMkLst>
            <pc:docMk/>
            <pc:sldMk cId="3926631235" sldId="262"/>
            <ac:grpSpMk id="12" creationId="{B57BDC17-F1B3-455F-BBF1-680AA1F25C06}"/>
          </ac:grpSpMkLst>
        </pc:grpChg>
        <pc:graphicFrameChg chg="add mod">
          <ac:chgData name="冨久　剛志" userId="0bd917c0-e59a-4273-9bf0-e207b579255a" providerId="ADAL" clId="{4D5C10AC-533F-8247-9D23-F2D4F370B61B}" dt="2019-04-21T11:30:04.413" v="1364"/>
          <ac:graphicFrameMkLst>
            <pc:docMk/>
            <pc:sldMk cId="3926631235" sldId="262"/>
            <ac:graphicFrameMk id="5" creationId="{FC6BAD1C-F6EF-4AC3-AFA4-35952CE53CCD}"/>
          </ac:graphicFrameMkLst>
        </pc:graphicFrameChg>
      </pc:sldChg>
      <pc:sldChg chg="addSp delSp modSp add mod setBg">
        <pc:chgData name="冨久　剛志" userId="0bd917c0-e59a-4273-9bf0-e207b579255a" providerId="ADAL" clId="{4D5C10AC-533F-8247-9D23-F2D4F370B61B}" dt="2019-04-21T11:30:27.276" v="1366"/>
        <pc:sldMkLst>
          <pc:docMk/>
          <pc:sldMk cId="50551198" sldId="263"/>
        </pc:sldMkLst>
        <pc:spChg chg="mod">
          <ac:chgData name="冨久　剛志" userId="0bd917c0-e59a-4273-9bf0-e207b579255a" providerId="ADAL" clId="{4D5C10AC-533F-8247-9D23-F2D4F370B61B}" dt="2019-04-21T11:30:17.183" v="1365" actId="26606"/>
          <ac:spMkLst>
            <pc:docMk/>
            <pc:sldMk cId="50551198" sldId="263"/>
            <ac:spMk id="2" creationId="{88AB8CDF-F3BA-ED4A-A101-2DECE4B6F607}"/>
          </ac:spMkLst>
        </pc:spChg>
        <pc:spChg chg="del mod">
          <ac:chgData name="冨久　剛志" userId="0bd917c0-e59a-4273-9bf0-e207b579255a" providerId="ADAL" clId="{4D5C10AC-533F-8247-9D23-F2D4F370B61B}" dt="2019-04-21T11:30:17.183" v="1365" actId="26606"/>
          <ac:spMkLst>
            <pc:docMk/>
            <pc:sldMk cId="50551198" sldId="263"/>
            <ac:spMk id="3" creationId="{FD629E7A-735B-2E47-845C-DFF5B5637A04}"/>
          </ac:spMkLst>
        </pc:spChg>
        <pc:spChg chg="add">
          <ac:chgData name="冨久　剛志" userId="0bd917c0-e59a-4273-9bf0-e207b579255a" providerId="ADAL" clId="{4D5C10AC-533F-8247-9D23-F2D4F370B61B}" dt="2019-04-21T11:30:17.183" v="1365" actId="26606"/>
          <ac:spMkLst>
            <pc:docMk/>
            <pc:sldMk cId="50551198" sldId="263"/>
            <ac:spMk id="10" creationId="{42285737-90EE-47DC-AC80-8AE156B11969}"/>
          </ac:spMkLst>
        </pc:spChg>
        <pc:grpChg chg="add">
          <ac:chgData name="冨久　剛志" userId="0bd917c0-e59a-4273-9bf0-e207b579255a" providerId="ADAL" clId="{4D5C10AC-533F-8247-9D23-F2D4F370B61B}" dt="2019-04-21T11:30:17.183" v="1365" actId="26606"/>
          <ac:grpSpMkLst>
            <pc:docMk/>
            <pc:sldMk cId="50551198" sldId="263"/>
            <ac:grpSpMk id="12" creationId="{B57BDC17-F1B3-455F-BBF1-680AA1F25C06}"/>
          </ac:grpSpMkLst>
        </pc:grpChg>
        <pc:graphicFrameChg chg="add mod">
          <ac:chgData name="冨久　剛志" userId="0bd917c0-e59a-4273-9bf0-e207b579255a" providerId="ADAL" clId="{4D5C10AC-533F-8247-9D23-F2D4F370B61B}" dt="2019-04-21T11:30:27.276" v="1366"/>
          <ac:graphicFrameMkLst>
            <pc:docMk/>
            <pc:sldMk cId="50551198" sldId="263"/>
            <ac:graphicFrameMk id="5" creationId="{24D8C13A-24BB-4655-8C6D-ABE7D1855D10}"/>
          </ac:graphicFrameMkLst>
        </pc:graphicFrameChg>
      </pc:sldChg>
      <pc:sldChg chg="addSp delSp modSp add mod setBg">
        <pc:chgData name="冨久　剛志" userId="0bd917c0-e59a-4273-9bf0-e207b579255a" providerId="ADAL" clId="{4D5C10AC-533F-8247-9D23-F2D4F370B61B}" dt="2019-04-22T13:41:53.161" v="2986"/>
        <pc:sldMkLst>
          <pc:docMk/>
          <pc:sldMk cId="1243582807" sldId="264"/>
        </pc:sldMkLst>
        <pc:spChg chg="mod">
          <ac:chgData name="冨久　剛志" userId="0bd917c0-e59a-4273-9bf0-e207b579255a" providerId="ADAL" clId="{4D5C10AC-533F-8247-9D23-F2D4F370B61B}" dt="2019-04-21T11:31:10.279" v="1367" actId="26606"/>
          <ac:spMkLst>
            <pc:docMk/>
            <pc:sldMk cId="1243582807" sldId="264"/>
            <ac:spMk id="2" creationId="{61E8FE50-344A-B641-8BC3-69044512D477}"/>
          </ac:spMkLst>
        </pc:spChg>
        <pc:spChg chg="add del mod">
          <ac:chgData name="冨久　剛志" userId="0bd917c0-e59a-4273-9bf0-e207b579255a" providerId="ADAL" clId="{4D5C10AC-533F-8247-9D23-F2D4F370B61B}" dt="2019-04-22T13:41:53.161" v="2986"/>
          <ac:spMkLst>
            <pc:docMk/>
            <pc:sldMk cId="1243582807" sldId="264"/>
            <ac:spMk id="3" creationId="{4F8235A5-1995-0A4F-B259-D0627885A74E}"/>
          </ac:spMkLst>
        </pc:spChg>
        <pc:spChg chg="del mod">
          <ac:chgData name="冨久　剛志" userId="0bd917c0-e59a-4273-9bf0-e207b579255a" providerId="ADAL" clId="{4D5C10AC-533F-8247-9D23-F2D4F370B61B}" dt="2019-04-21T11:31:10.279" v="1367" actId="26606"/>
          <ac:spMkLst>
            <pc:docMk/>
            <pc:sldMk cId="1243582807" sldId="264"/>
            <ac:spMk id="3" creationId="{7249F856-F2AD-5845-8D5D-F943FD000AD5}"/>
          </ac:spMkLst>
        </pc:spChg>
        <pc:spChg chg="add mod">
          <ac:chgData name="冨久　剛志" userId="0bd917c0-e59a-4273-9bf0-e207b579255a" providerId="ADAL" clId="{4D5C10AC-533F-8247-9D23-F2D4F370B61B}" dt="2019-04-22T13:41:28.895" v="2945" actId="1076"/>
          <ac:spMkLst>
            <pc:docMk/>
            <pc:sldMk cId="1243582807" sldId="264"/>
            <ac:spMk id="4" creationId="{C4BD3D7B-171A-7D41-91CC-1D4C491CD16B}"/>
          </ac:spMkLst>
        </pc:spChg>
        <pc:spChg chg="add mod">
          <ac:chgData name="冨久　剛志" userId="0bd917c0-e59a-4273-9bf0-e207b579255a" providerId="ADAL" clId="{4D5C10AC-533F-8247-9D23-F2D4F370B61B}" dt="2019-04-22T13:41:49.920" v="2984" actId="1076"/>
          <ac:spMkLst>
            <pc:docMk/>
            <pc:sldMk cId="1243582807" sldId="264"/>
            <ac:spMk id="6" creationId="{A23E2447-C53F-854E-833F-660810F4AC27}"/>
          </ac:spMkLst>
        </pc:spChg>
        <pc:spChg chg="add">
          <ac:chgData name="冨久　剛志" userId="0bd917c0-e59a-4273-9bf0-e207b579255a" providerId="ADAL" clId="{4D5C10AC-533F-8247-9D23-F2D4F370B61B}" dt="2019-04-21T11:31:10.279" v="1367" actId="26606"/>
          <ac:spMkLst>
            <pc:docMk/>
            <pc:sldMk cId="1243582807" sldId="264"/>
            <ac:spMk id="10" creationId="{42285737-90EE-47DC-AC80-8AE156B11969}"/>
          </ac:spMkLst>
        </pc:spChg>
        <pc:grpChg chg="add">
          <ac:chgData name="冨久　剛志" userId="0bd917c0-e59a-4273-9bf0-e207b579255a" providerId="ADAL" clId="{4D5C10AC-533F-8247-9D23-F2D4F370B61B}" dt="2019-04-21T11:31:10.279" v="1367" actId="26606"/>
          <ac:grpSpMkLst>
            <pc:docMk/>
            <pc:sldMk cId="1243582807" sldId="264"/>
            <ac:grpSpMk id="12" creationId="{B57BDC17-F1B3-455F-BBF1-680AA1F25C06}"/>
          </ac:grpSpMkLst>
        </pc:grpChg>
        <pc:graphicFrameChg chg="add mod">
          <ac:chgData name="冨久　剛志" userId="0bd917c0-e59a-4273-9bf0-e207b579255a" providerId="ADAL" clId="{4D5C10AC-533F-8247-9D23-F2D4F370B61B}" dt="2019-04-22T13:40:55.419" v="2937" actId="14100"/>
          <ac:graphicFrameMkLst>
            <pc:docMk/>
            <pc:sldMk cId="1243582807" sldId="264"/>
            <ac:graphicFrameMk id="5" creationId="{1E454E13-A861-4420-A164-C83BE1192485}"/>
          </ac:graphicFrameMkLst>
        </pc:graphicFrameChg>
      </pc:sldChg>
      <pc:sldChg chg="addSp delSp modSp add mod setBg">
        <pc:chgData name="冨久　剛志" userId="0bd917c0-e59a-4273-9bf0-e207b579255a" providerId="ADAL" clId="{4D5C10AC-533F-8247-9D23-F2D4F370B61B}" dt="2019-04-22T13:37:57.525" v="2936" actId="5793"/>
        <pc:sldMkLst>
          <pc:docMk/>
          <pc:sldMk cId="160534535" sldId="265"/>
        </pc:sldMkLst>
        <pc:spChg chg="mod">
          <ac:chgData name="冨久　剛志" userId="0bd917c0-e59a-4273-9bf0-e207b579255a" providerId="ADAL" clId="{4D5C10AC-533F-8247-9D23-F2D4F370B61B}" dt="2019-04-21T11:31:31.599" v="1373" actId="26606"/>
          <ac:spMkLst>
            <pc:docMk/>
            <pc:sldMk cId="160534535" sldId="265"/>
            <ac:spMk id="2" creationId="{9616DE63-24A7-5948-8AF9-AF215A875AD8}"/>
          </ac:spMkLst>
        </pc:spChg>
        <pc:spChg chg="mod">
          <ac:chgData name="冨久　剛志" userId="0bd917c0-e59a-4273-9bf0-e207b579255a" providerId="ADAL" clId="{4D5C10AC-533F-8247-9D23-F2D4F370B61B}" dt="2019-04-22T13:37:57.525" v="2936" actId="5793"/>
          <ac:spMkLst>
            <pc:docMk/>
            <pc:sldMk cId="160534535" sldId="265"/>
            <ac:spMk id="3" creationId="{5C83D123-330B-3246-BFBB-F67AD1E63F2C}"/>
          </ac:spMkLst>
        </pc:spChg>
        <pc:spChg chg="add del">
          <ac:chgData name="冨久　剛志" userId="0bd917c0-e59a-4273-9bf0-e207b579255a" providerId="ADAL" clId="{4D5C10AC-533F-8247-9D23-F2D4F370B61B}" dt="2019-04-21T11:31:30.670" v="1370" actId="26606"/>
          <ac:spMkLst>
            <pc:docMk/>
            <pc:sldMk cId="160534535" sldId="265"/>
            <ac:spMk id="9" creationId="{4038CB10-1F5C-4D54-9DF7-12586DE5B007}"/>
          </ac:spMkLst>
        </pc:spChg>
        <pc:spChg chg="add del">
          <ac:chgData name="冨久　剛志" userId="0bd917c0-e59a-4273-9bf0-e207b579255a" providerId="ADAL" clId="{4D5C10AC-533F-8247-9D23-F2D4F370B61B}" dt="2019-04-21T11:31:30.670" v="1370" actId="26606"/>
          <ac:spMkLst>
            <pc:docMk/>
            <pc:sldMk cId="160534535" sldId="265"/>
            <ac:spMk id="11" creationId="{73ED6512-6858-4552-B699-9A97FE9A4EA2}"/>
          </ac:spMkLst>
        </pc:spChg>
        <pc:spChg chg="add del">
          <ac:chgData name="冨久　剛志" userId="0bd917c0-e59a-4273-9bf0-e207b579255a" providerId="ADAL" clId="{4D5C10AC-533F-8247-9D23-F2D4F370B61B}" dt="2019-04-21T11:31:31.590" v="1372" actId="26606"/>
          <ac:spMkLst>
            <pc:docMk/>
            <pc:sldMk cId="160534535" sldId="265"/>
            <ac:spMk id="13" creationId="{867D4867-5BA7-4462-B2F6-A23F4A622AA7}"/>
          </ac:spMkLst>
        </pc:spChg>
        <pc:spChg chg="add">
          <ac:chgData name="冨久　剛志" userId="0bd917c0-e59a-4273-9bf0-e207b579255a" providerId="ADAL" clId="{4D5C10AC-533F-8247-9D23-F2D4F370B61B}" dt="2019-04-21T11:31:31.599" v="1373" actId="26606"/>
          <ac:spMkLst>
            <pc:docMk/>
            <pc:sldMk cId="160534535" sldId="265"/>
            <ac:spMk id="15" creationId="{73DE2CFE-42F2-48F0-8706-5264E012B10C}"/>
          </ac:spMkLst>
        </pc:spChg>
        <pc:picChg chg="add mod ord">
          <ac:chgData name="冨久　剛志" userId="0bd917c0-e59a-4273-9bf0-e207b579255a" providerId="ADAL" clId="{4D5C10AC-533F-8247-9D23-F2D4F370B61B}" dt="2019-04-21T11:31:31.599" v="1373" actId="26606"/>
          <ac:picMkLst>
            <pc:docMk/>
            <pc:sldMk cId="160534535" sldId="265"/>
            <ac:picMk id="4" creationId="{7042F5EA-E197-7442-841E-C9F41002815D}"/>
          </ac:picMkLst>
        </pc:picChg>
        <pc:cxnChg chg="add del mod">
          <ac:chgData name="冨久　剛志" userId="0bd917c0-e59a-4273-9bf0-e207b579255a" providerId="ADAL" clId="{4D5C10AC-533F-8247-9D23-F2D4F370B61B}" dt="2019-04-21T11:31:17.962" v="1368" actId="478"/>
          <ac:cxnSpMkLst>
            <pc:docMk/>
            <pc:sldMk cId="160534535" sldId="265"/>
            <ac:cxnSpMk id="5" creationId="{55C622EE-089A-BF43-9B19-7351DB9813C9}"/>
          </ac:cxnSpMkLst>
        </pc:cxnChg>
      </pc:sldChg>
      <pc:sldChg chg="addSp delSp modSp add mod setBg">
        <pc:chgData name="冨久　剛志" userId="0bd917c0-e59a-4273-9bf0-e207b579255a" providerId="ADAL" clId="{4D5C10AC-533F-8247-9D23-F2D4F370B61B}" dt="2019-04-21T11:31:44.076" v="1374" actId="26606"/>
        <pc:sldMkLst>
          <pc:docMk/>
          <pc:sldMk cId="3963658440" sldId="266"/>
        </pc:sldMkLst>
        <pc:spChg chg="mod">
          <ac:chgData name="冨久　剛志" userId="0bd917c0-e59a-4273-9bf0-e207b579255a" providerId="ADAL" clId="{4D5C10AC-533F-8247-9D23-F2D4F370B61B}" dt="2019-04-21T11:31:44.076" v="1374" actId="26606"/>
          <ac:spMkLst>
            <pc:docMk/>
            <pc:sldMk cId="3963658440" sldId="266"/>
            <ac:spMk id="2" creationId="{BE691937-6743-274A-8FE6-14FCBBD1D9E8}"/>
          </ac:spMkLst>
        </pc:spChg>
        <pc:spChg chg="del mod">
          <ac:chgData name="冨久　剛志" userId="0bd917c0-e59a-4273-9bf0-e207b579255a" providerId="ADAL" clId="{4D5C10AC-533F-8247-9D23-F2D4F370B61B}" dt="2019-04-21T11:31:44.076" v="1374" actId="26606"/>
          <ac:spMkLst>
            <pc:docMk/>
            <pc:sldMk cId="3963658440" sldId="266"/>
            <ac:spMk id="3" creationId="{A429B8DA-1ED1-BD4A-801A-8485E0FA218B}"/>
          </ac:spMkLst>
        </pc:spChg>
        <pc:spChg chg="add">
          <ac:chgData name="冨久　剛志" userId="0bd917c0-e59a-4273-9bf0-e207b579255a" providerId="ADAL" clId="{4D5C10AC-533F-8247-9D23-F2D4F370B61B}" dt="2019-04-21T11:31:44.076" v="1374" actId="26606"/>
          <ac:spMkLst>
            <pc:docMk/>
            <pc:sldMk cId="3963658440" sldId="266"/>
            <ac:spMk id="10" creationId="{42285737-90EE-47DC-AC80-8AE156B11969}"/>
          </ac:spMkLst>
        </pc:spChg>
        <pc:grpChg chg="add">
          <ac:chgData name="冨久　剛志" userId="0bd917c0-e59a-4273-9bf0-e207b579255a" providerId="ADAL" clId="{4D5C10AC-533F-8247-9D23-F2D4F370B61B}" dt="2019-04-21T11:31:44.076" v="1374" actId="26606"/>
          <ac:grpSpMkLst>
            <pc:docMk/>
            <pc:sldMk cId="3963658440" sldId="266"/>
            <ac:grpSpMk id="12" creationId="{B57BDC17-F1B3-455F-BBF1-680AA1F25C06}"/>
          </ac:grpSpMkLst>
        </pc:grpChg>
        <pc:graphicFrameChg chg="add">
          <ac:chgData name="冨久　剛志" userId="0bd917c0-e59a-4273-9bf0-e207b579255a" providerId="ADAL" clId="{4D5C10AC-533F-8247-9D23-F2D4F370B61B}" dt="2019-04-21T11:31:44.076" v="1374" actId="26606"/>
          <ac:graphicFrameMkLst>
            <pc:docMk/>
            <pc:sldMk cId="3963658440" sldId="266"/>
            <ac:graphicFrameMk id="5" creationId="{2436CEF4-F580-46AC-A5A0-F6F2B4F8501E}"/>
          </ac:graphicFrameMkLst>
        </pc:graphicFrameChg>
      </pc:sldChg>
      <pc:sldChg chg="addSp modSp add mod setBg">
        <pc:chgData name="冨久　剛志" userId="0bd917c0-e59a-4273-9bf0-e207b579255a" providerId="ADAL" clId="{4D5C10AC-533F-8247-9D23-F2D4F370B61B}" dt="2019-04-21T11:33:00.935" v="1376" actId="26606"/>
        <pc:sldMkLst>
          <pc:docMk/>
          <pc:sldMk cId="2529632426" sldId="324"/>
        </pc:sldMkLst>
        <pc:spChg chg="mod">
          <ac:chgData name="冨久　剛志" userId="0bd917c0-e59a-4273-9bf0-e207b579255a" providerId="ADAL" clId="{4D5C10AC-533F-8247-9D23-F2D4F370B61B}" dt="2019-04-21T11:33:00.935" v="1376" actId="26606"/>
          <ac:spMkLst>
            <pc:docMk/>
            <pc:sldMk cId="2529632426" sldId="324"/>
            <ac:spMk id="2" creationId="{00000000-0000-0000-0000-000000000000}"/>
          </ac:spMkLst>
        </pc:spChg>
        <pc:spChg chg="mod">
          <ac:chgData name="冨久　剛志" userId="0bd917c0-e59a-4273-9bf0-e207b579255a" providerId="ADAL" clId="{4D5C10AC-533F-8247-9D23-F2D4F370B61B}" dt="2019-04-21T11:33:00.935" v="1376" actId="26606"/>
          <ac:spMkLst>
            <pc:docMk/>
            <pc:sldMk cId="2529632426" sldId="324"/>
            <ac:spMk id="3" creationId="{00000000-0000-0000-0000-000000000000}"/>
          </ac:spMkLst>
        </pc:spChg>
        <pc:spChg chg="add">
          <ac:chgData name="冨久　剛志" userId="0bd917c0-e59a-4273-9bf0-e207b579255a" providerId="ADAL" clId="{4D5C10AC-533F-8247-9D23-F2D4F370B61B}" dt="2019-04-21T11:33:00.935" v="1376" actId="26606"/>
          <ac:spMkLst>
            <pc:docMk/>
            <pc:sldMk cId="2529632426" sldId="324"/>
            <ac:spMk id="71" creationId="{867D4867-5BA7-4462-B2F6-A23F4A622AA7}"/>
          </ac:spMkLst>
        </pc:spChg>
        <pc:picChg chg="mod">
          <ac:chgData name="冨久　剛志" userId="0bd917c0-e59a-4273-9bf0-e207b579255a" providerId="ADAL" clId="{4D5C10AC-533F-8247-9D23-F2D4F370B61B}" dt="2019-04-21T11:33:00.935" v="1376" actId="26606"/>
          <ac:picMkLst>
            <pc:docMk/>
            <pc:sldMk cId="2529632426" sldId="324"/>
            <ac:picMk id="1026" creationId="{00000000-0000-0000-0000-000000000000}"/>
          </ac:picMkLst>
        </pc:picChg>
      </pc:sldChg>
      <pc:sldChg chg="addSp delSp modSp add mod setBg">
        <pc:chgData name="冨久　剛志" userId="0bd917c0-e59a-4273-9bf0-e207b579255a" providerId="ADAL" clId="{4D5C10AC-533F-8247-9D23-F2D4F370B61B}" dt="2019-04-21T11:33:06.490" v="1377" actId="26606"/>
        <pc:sldMkLst>
          <pc:docMk/>
          <pc:sldMk cId="4064999761" sldId="330"/>
        </pc:sldMkLst>
        <pc:spChg chg="mod">
          <ac:chgData name="冨久　剛志" userId="0bd917c0-e59a-4273-9bf0-e207b579255a" providerId="ADAL" clId="{4D5C10AC-533F-8247-9D23-F2D4F370B61B}" dt="2019-04-21T11:33:06.490" v="1377" actId="26606"/>
          <ac:spMkLst>
            <pc:docMk/>
            <pc:sldMk cId="4064999761" sldId="330"/>
            <ac:spMk id="2" creationId="{00000000-0000-0000-0000-000000000000}"/>
          </ac:spMkLst>
        </pc:spChg>
        <pc:spChg chg="del">
          <ac:chgData name="冨久　剛志" userId="0bd917c0-e59a-4273-9bf0-e207b579255a" providerId="ADAL" clId="{4D5C10AC-533F-8247-9D23-F2D4F370B61B}" dt="2019-04-21T11:33:06.490" v="1377" actId="26606"/>
          <ac:spMkLst>
            <pc:docMk/>
            <pc:sldMk cId="4064999761" sldId="330"/>
            <ac:spMk id="3" creationId="{00000000-0000-0000-0000-000000000000}"/>
          </ac:spMkLst>
        </pc:spChg>
        <pc:spChg chg="add">
          <ac:chgData name="冨久　剛志" userId="0bd917c0-e59a-4273-9bf0-e207b579255a" providerId="ADAL" clId="{4D5C10AC-533F-8247-9D23-F2D4F370B61B}" dt="2019-04-21T11:33:06.490" v="1377" actId="26606"/>
          <ac:spMkLst>
            <pc:docMk/>
            <pc:sldMk cId="4064999761" sldId="330"/>
            <ac:spMk id="10" creationId="{42285737-90EE-47DC-AC80-8AE156B11969}"/>
          </ac:spMkLst>
        </pc:spChg>
        <pc:grpChg chg="add">
          <ac:chgData name="冨久　剛志" userId="0bd917c0-e59a-4273-9bf0-e207b579255a" providerId="ADAL" clId="{4D5C10AC-533F-8247-9D23-F2D4F370B61B}" dt="2019-04-21T11:33:06.490" v="1377" actId="26606"/>
          <ac:grpSpMkLst>
            <pc:docMk/>
            <pc:sldMk cId="4064999761" sldId="330"/>
            <ac:grpSpMk id="12" creationId="{B57BDC17-F1B3-455F-BBF1-680AA1F25C06}"/>
          </ac:grpSpMkLst>
        </pc:grpChg>
        <pc:graphicFrameChg chg="add">
          <ac:chgData name="冨久　剛志" userId="0bd917c0-e59a-4273-9bf0-e207b579255a" providerId="ADAL" clId="{4D5C10AC-533F-8247-9D23-F2D4F370B61B}" dt="2019-04-21T11:33:06.490" v="1377" actId="26606"/>
          <ac:graphicFrameMkLst>
            <pc:docMk/>
            <pc:sldMk cId="4064999761" sldId="330"/>
            <ac:graphicFrameMk id="5" creationId="{FB206FB1-9FAB-48E0-AF1E-F7DC240D8A00}"/>
          </ac:graphicFrameMkLst>
        </pc:graphicFrameChg>
      </pc:sldChg>
      <pc:sldChg chg="addSp modSp add mod setBg setClrOvrMap">
        <pc:chgData name="冨久　剛志" userId="0bd917c0-e59a-4273-9bf0-e207b579255a" providerId="ADAL" clId="{4D5C10AC-533F-8247-9D23-F2D4F370B61B}" dt="2019-04-21T11:33:10.387" v="1378" actId="26606"/>
        <pc:sldMkLst>
          <pc:docMk/>
          <pc:sldMk cId="1001470657" sldId="331"/>
        </pc:sldMkLst>
        <pc:spChg chg="mod">
          <ac:chgData name="冨久　剛志" userId="0bd917c0-e59a-4273-9bf0-e207b579255a" providerId="ADAL" clId="{4D5C10AC-533F-8247-9D23-F2D4F370B61B}" dt="2019-04-21T11:33:10.387" v="1378" actId="26606"/>
          <ac:spMkLst>
            <pc:docMk/>
            <pc:sldMk cId="1001470657" sldId="331"/>
            <ac:spMk id="2" creationId="{00000000-0000-0000-0000-000000000000}"/>
          </ac:spMkLst>
        </pc:spChg>
        <pc:spChg chg="mod">
          <ac:chgData name="冨久　剛志" userId="0bd917c0-e59a-4273-9bf0-e207b579255a" providerId="ADAL" clId="{4D5C10AC-533F-8247-9D23-F2D4F370B61B}" dt="2019-04-21T11:33:10.387" v="1378" actId="26606"/>
          <ac:spMkLst>
            <pc:docMk/>
            <pc:sldMk cId="1001470657" sldId="331"/>
            <ac:spMk id="3" creationId="{00000000-0000-0000-0000-000000000000}"/>
          </ac:spMkLst>
        </pc:spChg>
        <pc:spChg chg="ord">
          <ac:chgData name="冨久　剛志" userId="0bd917c0-e59a-4273-9bf0-e207b579255a" providerId="ADAL" clId="{4D5C10AC-533F-8247-9D23-F2D4F370B61B}" dt="2019-04-21T11:33:10.387" v="1378" actId="26606"/>
          <ac:spMkLst>
            <pc:docMk/>
            <pc:sldMk cId="1001470657" sldId="331"/>
            <ac:spMk id="4" creationId="{00000000-0000-0000-0000-000000000000}"/>
          </ac:spMkLst>
        </pc:spChg>
        <pc:spChg chg="add">
          <ac:chgData name="冨久　剛志" userId="0bd917c0-e59a-4273-9bf0-e207b579255a" providerId="ADAL" clId="{4D5C10AC-533F-8247-9D23-F2D4F370B61B}" dt="2019-04-21T11:33:10.387" v="1378" actId="26606"/>
          <ac:spMkLst>
            <pc:docMk/>
            <pc:sldMk cId="1001470657" sldId="331"/>
            <ac:spMk id="77" creationId="{C99A8FB7-A79B-4BC9-9D56-B79587F6AA3E}"/>
          </ac:spMkLst>
        </pc:spChg>
        <pc:spChg chg="add">
          <ac:chgData name="冨久　剛志" userId="0bd917c0-e59a-4273-9bf0-e207b579255a" providerId="ADAL" clId="{4D5C10AC-533F-8247-9D23-F2D4F370B61B}" dt="2019-04-21T11:33:10.387" v="1378" actId="26606"/>
          <ac:spMkLst>
            <pc:docMk/>
            <pc:sldMk cId="1001470657" sldId="331"/>
            <ac:spMk id="79" creationId="{B23893E2-3349-46D7-A7AA-B9E447957FB1}"/>
          </ac:spMkLst>
        </pc:spChg>
        <pc:spChg chg="add">
          <ac:chgData name="冨久　剛志" userId="0bd917c0-e59a-4273-9bf0-e207b579255a" providerId="ADAL" clId="{4D5C10AC-533F-8247-9D23-F2D4F370B61B}" dt="2019-04-21T11:33:10.387" v="1378" actId="26606"/>
          <ac:spMkLst>
            <pc:docMk/>
            <pc:sldMk cId="1001470657" sldId="331"/>
            <ac:spMk id="81" creationId="{2B7592FE-10D1-4664-B623-353F47C8DF7F}"/>
          </ac:spMkLst>
        </pc:spChg>
        <pc:picChg chg="mod ord">
          <ac:chgData name="冨久　剛志" userId="0bd917c0-e59a-4273-9bf0-e207b579255a" providerId="ADAL" clId="{4D5C10AC-533F-8247-9D23-F2D4F370B61B}" dt="2019-04-21T11:33:10.387" v="1378" actId="26606"/>
          <ac:picMkLst>
            <pc:docMk/>
            <pc:sldMk cId="1001470657" sldId="331"/>
            <ac:picMk id="2050" creationId="{00000000-0000-0000-0000-000000000000}"/>
          </ac:picMkLst>
        </pc:picChg>
        <pc:picChg chg="mod">
          <ac:chgData name="冨久　剛志" userId="0bd917c0-e59a-4273-9bf0-e207b579255a" providerId="ADAL" clId="{4D5C10AC-533F-8247-9D23-F2D4F370B61B}" dt="2019-04-21T11:33:10.387" v="1378" actId="26606"/>
          <ac:picMkLst>
            <pc:docMk/>
            <pc:sldMk cId="1001470657" sldId="331"/>
            <ac:picMk id="2054" creationId="{00000000-0000-0000-0000-000000000000}"/>
          </ac:picMkLst>
        </pc:picChg>
        <pc:picChg chg="mod">
          <ac:chgData name="冨久　剛志" userId="0bd917c0-e59a-4273-9bf0-e207b579255a" providerId="ADAL" clId="{4D5C10AC-533F-8247-9D23-F2D4F370B61B}" dt="2019-04-21T11:33:10.387" v="1378" actId="26606"/>
          <ac:picMkLst>
            <pc:docMk/>
            <pc:sldMk cId="1001470657" sldId="331"/>
            <ac:picMk id="2056" creationId="{00000000-0000-0000-0000-000000000000}"/>
          </ac:picMkLst>
        </pc:picChg>
      </pc:sldChg>
      <pc:sldChg chg="addSp delSp modSp add mod setBg">
        <pc:chgData name="冨久　剛志" userId="0bd917c0-e59a-4273-9bf0-e207b579255a" providerId="ADAL" clId="{4D5C10AC-533F-8247-9D23-F2D4F370B61B}" dt="2019-04-24T03:29:01.080" v="3226"/>
        <pc:sldMkLst>
          <pc:docMk/>
          <pc:sldMk cId="1196504211" sldId="332"/>
        </pc:sldMkLst>
        <pc:spChg chg="mod">
          <ac:chgData name="冨久　剛志" userId="0bd917c0-e59a-4273-9bf0-e207b579255a" providerId="ADAL" clId="{4D5C10AC-533F-8247-9D23-F2D4F370B61B}" dt="2019-04-21T11:33:15.086" v="1379" actId="26606"/>
          <ac:spMkLst>
            <pc:docMk/>
            <pc:sldMk cId="1196504211" sldId="332"/>
            <ac:spMk id="2" creationId="{00000000-0000-0000-0000-000000000000}"/>
          </ac:spMkLst>
        </pc:spChg>
        <pc:spChg chg="del">
          <ac:chgData name="冨久　剛志" userId="0bd917c0-e59a-4273-9bf0-e207b579255a" providerId="ADAL" clId="{4D5C10AC-533F-8247-9D23-F2D4F370B61B}" dt="2019-04-21T11:33:15.086" v="1379" actId="26606"/>
          <ac:spMkLst>
            <pc:docMk/>
            <pc:sldMk cId="1196504211" sldId="332"/>
            <ac:spMk id="3" creationId="{00000000-0000-0000-0000-000000000000}"/>
          </ac:spMkLst>
        </pc:spChg>
        <pc:spChg chg="add">
          <ac:chgData name="冨久　剛志" userId="0bd917c0-e59a-4273-9bf0-e207b579255a" providerId="ADAL" clId="{4D5C10AC-533F-8247-9D23-F2D4F370B61B}" dt="2019-04-21T11:33:15.086" v="1379" actId="26606"/>
          <ac:spMkLst>
            <pc:docMk/>
            <pc:sldMk cId="1196504211" sldId="332"/>
            <ac:spMk id="10" creationId="{42285737-90EE-47DC-AC80-8AE156B11969}"/>
          </ac:spMkLst>
        </pc:spChg>
        <pc:grpChg chg="add">
          <ac:chgData name="冨久　剛志" userId="0bd917c0-e59a-4273-9bf0-e207b579255a" providerId="ADAL" clId="{4D5C10AC-533F-8247-9D23-F2D4F370B61B}" dt="2019-04-21T11:33:15.086" v="1379" actId="26606"/>
          <ac:grpSpMkLst>
            <pc:docMk/>
            <pc:sldMk cId="1196504211" sldId="332"/>
            <ac:grpSpMk id="12" creationId="{B57BDC17-F1B3-455F-BBF1-680AA1F25C06}"/>
          </ac:grpSpMkLst>
        </pc:grpChg>
        <pc:graphicFrameChg chg="add mod">
          <ac:chgData name="冨久　剛志" userId="0bd917c0-e59a-4273-9bf0-e207b579255a" providerId="ADAL" clId="{4D5C10AC-533F-8247-9D23-F2D4F370B61B}" dt="2019-04-24T03:29:01.080" v="3226"/>
          <ac:graphicFrameMkLst>
            <pc:docMk/>
            <pc:sldMk cId="1196504211" sldId="332"/>
            <ac:graphicFrameMk id="5" creationId="{D2A65222-1DA1-4E73-90BC-146A8178A685}"/>
          </ac:graphicFrameMkLst>
        </pc:graphicFrameChg>
      </pc:sldChg>
      <pc:sldChg chg="addSp delSp modSp add ord">
        <pc:chgData name="冨久　剛志" userId="0bd917c0-e59a-4273-9bf0-e207b579255a" providerId="ADAL" clId="{4D5C10AC-533F-8247-9D23-F2D4F370B61B}" dt="2019-04-24T03:35:47.507" v="3269"/>
        <pc:sldMkLst>
          <pc:docMk/>
          <pc:sldMk cId="2901005371" sldId="333"/>
        </pc:sldMkLst>
        <pc:spChg chg="mod">
          <ac:chgData name="冨久　剛志" userId="0bd917c0-e59a-4273-9bf0-e207b579255a" providerId="ADAL" clId="{4D5C10AC-533F-8247-9D23-F2D4F370B61B}" dt="2019-04-22T13:32:21.053" v="2712" actId="207"/>
          <ac:spMkLst>
            <pc:docMk/>
            <pc:sldMk cId="2901005371" sldId="333"/>
            <ac:spMk id="2" creationId="{259D981B-8F13-B94E-878A-168739916D8B}"/>
          </ac:spMkLst>
        </pc:spChg>
        <pc:spChg chg="mod">
          <ac:chgData name="冨久　剛志" userId="0bd917c0-e59a-4273-9bf0-e207b579255a" providerId="ADAL" clId="{4D5C10AC-533F-8247-9D23-F2D4F370B61B}" dt="2019-04-22T13:32:18.603" v="2711" actId="207"/>
          <ac:spMkLst>
            <pc:docMk/>
            <pc:sldMk cId="2901005371" sldId="333"/>
            <ac:spMk id="3" creationId="{F44444FD-7E9F-624E-94F3-FCAB636D1DD9}"/>
          </ac:spMkLst>
        </pc:spChg>
        <pc:spChg chg="add mod">
          <ac:chgData name="冨久　剛志" userId="0bd917c0-e59a-4273-9bf0-e207b579255a" providerId="ADAL" clId="{4D5C10AC-533F-8247-9D23-F2D4F370B61B}" dt="2019-04-22T13:57:55.740" v="3005" actId="1076"/>
          <ac:spMkLst>
            <pc:docMk/>
            <pc:sldMk cId="2901005371" sldId="333"/>
            <ac:spMk id="4" creationId="{3A4E37F5-B45A-4D44-B7A2-2C770ABB15CD}"/>
          </ac:spMkLst>
        </pc:spChg>
        <pc:spChg chg="add mod">
          <ac:chgData name="冨久　剛志" userId="0bd917c0-e59a-4273-9bf0-e207b579255a" providerId="ADAL" clId="{4D5C10AC-533F-8247-9D23-F2D4F370B61B}" dt="2019-04-22T13:57:55.740" v="3005" actId="1076"/>
          <ac:spMkLst>
            <pc:docMk/>
            <pc:sldMk cId="2901005371" sldId="333"/>
            <ac:spMk id="5" creationId="{6C255D92-0FB8-884F-B227-CD87D2F55AB2}"/>
          </ac:spMkLst>
        </pc:spChg>
        <pc:spChg chg="add mod">
          <ac:chgData name="冨久　剛志" userId="0bd917c0-e59a-4273-9bf0-e207b579255a" providerId="ADAL" clId="{4D5C10AC-533F-8247-9D23-F2D4F370B61B}" dt="2019-04-22T13:57:55.740" v="3005" actId="1076"/>
          <ac:spMkLst>
            <pc:docMk/>
            <pc:sldMk cId="2901005371" sldId="333"/>
            <ac:spMk id="6" creationId="{8CB645B5-EA5F-9044-A473-50D2C74310A4}"/>
          </ac:spMkLst>
        </pc:spChg>
        <pc:spChg chg="add mod">
          <ac:chgData name="冨久　剛志" userId="0bd917c0-e59a-4273-9bf0-e207b579255a" providerId="ADAL" clId="{4D5C10AC-533F-8247-9D23-F2D4F370B61B}" dt="2019-04-22T13:57:55.740" v="3005" actId="1076"/>
          <ac:spMkLst>
            <pc:docMk/>
            <pc:sldMk cId="2901005371" sldId="333"/>
            <ac:spMk id="7" creationId="{8CBE8DFF-4B5F-7841-BCBA-5C12F0A2DFB3}"/>
          </ac:spMkLst>
        </pc:spChg>
        <pc:spChg chg="add mod">
          <ac:chgData name="冨久　剛志" userId="0bd917c0-e59a-4273-9bf0-e207b579255a" providerId="ADAL" clId="{4D5C10AC-533F-8247-9D23-F2D4F370B61B}" dt="2019-04-22T13:57:55.740" v="3005" actId="1076"/>
          <ac:spMkLst>
            <pc:docMk/>
            <pc:sldMk cId="2901005371" sldId="333"/>
            <ac:spMk id="8" creationId="{27F0949F-489D-B847-AFCD-292E531D6982}"/>
          </ac:spMkLst>
        </pc:spChg>
        <pc:spChg chg="add mod">
          <ac:chgData name="冨久　剛志" userId="0bd917c0-e59a-4273-9bf0-e207b579255a" providerId="ADAL" clId="{4D5C10AC-533F-8247-9D23-F2D4F370B61B}" dt="2019-04-22T13:57:55.740" v="3005" actId="1076"/>
          <ac:spMkLst>
            <pc:docMk/>
            <pc:sldMk cId="2901005371" sldId="333"/>
            <ac:spMk id="9" creationId="{151BCB07-0133-F64B-B958-B6868B68A7B4}"/>
          </ac:spMkLst>
        </pc:spChg>
        <pc:spChg chg="add mod">
          <ac:chgData name="冨久　剛志" userId="0bd917c0-e59a-4273-9bf0-e207b579255a" providerId="ADAL" clId="{4D5C10AC-533F-8247-9D23-F2D4F370B61B}" dt="2019-04-22T13:57:55.740" v="3005" actId="1076"/>
          <ac:spMkLst>
            <pc:docMk/>
            <pc:sldMk cId="2901005371" sldId="333"/>
            <ac:spMk id="10" creationId="{5AED4C30-5409-314E-A524-0276799EA73A}"/>
          </ac:spMkLst>
        </pc:spChg>
        <pc:spChg chg="add mod">
          <ac:chgData name="冨久　剛志" userId="0bd917c0-e59a-4273-9bf0-e207b579255a" providerId="ADAL" clId="{4D5C10AC-533F-8247-9D23-F2D4F370B61B}" dt="2019-04-22T12:57:50.632" v="1897" actId="20577"/>
          <ac:spMkLst>
            <pc:docMk/>
            <pc:sldMk cId="2901005371" sldId="333"/>
            <ac:spMk id="11" creationId="{452457F9-8A7E-F74B-A6A2-A7DED6D3EC0B}"/>
          </ac:spMkLst>
        </pc:spChg>
        <pc:spChg chg="add del">
          <ac:chgData name="冨久　剛志" userId="0bd917c0-e59a-4273-9bf0-e207b579255a" providerId="ADAL" clId="{4D5C10AC-533F-8247-9D23-F2D4F370B61B}" dt="2019-04-22T12:57:54.707" v="1899"/>
          <ac:spMkLst>
            <pc:docMk/>
            <pc:sldMk cId="2901005371" sldId="333"/>
            <ac:spMk id="12" creationId="{D911EB31-A7A2-2049-B55D-B82A773C9775}"/>
          </ac:spMkLst>
        </pc:spChg>
        <pc:spChg chg="add mod">
          <ac:chgData name="冨久　剛志" userId="0bd917c0-e59a-4273-9bf0-e207b579255a" providerId="ADAL" clId="{4D5C10AC-533F-8247-9D23-F2D4F370B61B}" dt="2019-04-22T13:32:03.247" v="2710" actId="207"/>
          <ac:spMkLst>
            <pc:docMk/>
            <pc:sldMk cId="2901005371" sldId="333"/>
            <ac:spMk id="13" creationId="{5E14CE1B-A7FD-9944-8C12-C1B02B9220B7}"/>
          </ac:spMkLst>
        </pc:spChg>
        <pc:spChg chg="add del mod">
          <ac:chgData name="冨久　剛志" userId="0bd917c0-e59a-4273-9bf0-e207b579255a" providerId="ADAL" clId="{4D5C10AC-533F-8247-9D23-F2D4F370B61B}" dt="2019-04-22T13:57:43.580" v="3002" actId="478"/>
          <ac:spMkLst>
            <pc:docMk/>
            <pc:sldMk cId="2901005371" sldId="333"/>
            <ac:spMk id="14" creationId="{6E66ADE4-D16C-4544-9B13-59ED448E26B6}"/>
          </ac:spMkLst>
        </pc:spChg>
        <pc:spChg chg="add mod">
          <ac:chgData name="冨久　剛志" userId="0bd917c0-e59a-4273-9bf0-e207b579255a" providerId="ADAL" clId="{4D5C10AC-533F-8247-9D23-F2D4F370B61B}" dt="2019-04-22T13:58:03.865" v="3028" actId="20577"/>
          <ac:spMkLst>
            <pc:docMk/>
            <pc:sldMk cId="2901005371" sldId="333"/>
            <ac:spMk id="15" creationId="{8A7AF3F4-A9B1-3941-AA7C-DEC944F1EEDC}"/>
          </ac:spMkLst>
        </pc:spChg>
        <pc:spChg chg="add mod">
          <ac:chgData name="冨久　剛志" userId="0bd917c0-e59a-4273-9bf0-e207b579255a" providerId="ADAL" clId="{4D5C10AC-533F-8247-9D23-F2D4F370B61B}" dt="2019-04-22T13:58:14.552" v="3044" actId="20577"/>
          <ac:spMkLst>
            <pc:docMk/>
            <pc:sldMk cId="2901005371" sldId="333"/>
            <ac:spMk id="16" creationId="{B8A2FFBE-6652-7643-B55C-7E522A306133}"/>
          </ac:spMkLst>
        </pc:spChg>
      </pc:sldChg>
      <pc:sldChg chg="addSp delSp modSp add ord">
        <pc:chgData name="冨久　剛志" userId="0bd917c0-e59a-4273-9bf0-e207b579255a" providerId="ADAL" clId="{4D5C10AC-533F-8247-9D23-F2D4F370B61B}" dt="2019-04-24T03:35:47.507" v="3269"/>
        <pc:sldMkLst>
          <pc:docMk/>
          <pc:sldMk cId="140764289" sldId="334"/>
        </pc:sldMkLst>
        <pc:spChg chg="mod">
          <ac:chgData name="冨久　剛志" userId="0bd917c0-e59a-4273-9bf0-e207b579255a" providerId="ADAL" clId="{4D5C10AC-533F-8247-9D23-F2D4F370B61B}" dt="2019-04-22T13:32:56.898" v="2717" actId="207"/>
          <ac:spMkLst>
            <pc:docMk/>
            <pc:sldMk cId="140764289" sldId="334"/>
            <ac:spMk id="2" creationId="{259D981B-8F13-B94E-878A-168739916D8B}"/>
          </ac:spMkLst>
        </pc:spChg>
        <pc:spChg chg="mod">
          <ac:chgData name="冨久　剛志" userId="0bd917c0-e59a-4273-9bf0-e207b579255a" providerId="ADAL" clId="{4D5C10AC-533F-8247-9D23-F2D4F370B61B}" dt="2019-04-22T13:58:25.896" v="3045" actId="1076"/>
          <ac:spMkLst>
            <pc:docMk/>
            <pc:sldMk cId="140764289" sldId="334"/>
            <ac:spMk id="3" creationId="{F44444FD-7E9F-624E-94F3-FCAB636D1DD9}"/>
          </ac:spMkLst>
        </pc:spChg>
        <pc:spChg chg="mod">
          <ac:chgData name="冨久　剛志" userId="0bd917c0-e59a-4273-9bf0-e207b579255a" providerId="ADAL" clId="{4D5C10AC-533F-8247-9D23-F2D4F370B61B}" dt="2019-04-22T13:30:00.356" v="2687" actId="20577"/>
          <ac:spMkLst>
            <pc:docMk/>
            <pc:sldMk cId="140764289" sldId="334"/>
            <ac:spMk id="4" creationId="{3A4E37F5-B45A-4D44-B7A2-2C770ABB15CD}"/>
          </ac:spMkLst>
        </pc:spChg>
        <pc:spChg chg="mod">
          <ac:chgData name="冨久　剛志" userId="0bd917c0-e59a-4273-9bf0-e207b579255a" providerId="ADAL" clId="{4D5C10AC-533F-8247-9D23-F2D4F370B61B}" dt="2019-04-22T13:30:01.596" v="2688" actId="20577"/>
          <ac:spMkLst>
            <pc:docMk/>
            <pc:sldMk cId="140764289" sldId="334"/>
            <ac:spMk id="5" creationId="{6C255D92-0FB8-884F-B227-CD87D2F55AB2}"/>
          </ac:spMkLst>
        </pc:spChg>
        <pc:spChg chg="mod">
          <ac:chgData name="冨久　剛志" userId="0bd917c0-e59a-4273-9bf0-e207b579255a" providerId="ADAL" clId="{4D5C10AC-533F-8247-9D23-F2D4F370B61B}" dt="2019-04-22T13:30:02.837" v="2689" actId="20577"/>
          <ac:spMkLst>
            <pc:docMk/>
            <pc:sldMk cId="140764289" sldId="334"/>
            <ac:spMk id="6" creationId="{8CB645B5-EA5F-9044-A473-50D2C74310A4}"/>
          </ac:spMkLst>
        </pc:spChg>
        <pc:spChg chg="mod">
          <ac:chgData name="冨久　剛志" userId="0bd917c0-e59a-4273-9bf0-e207b579255a" providerId="ADAL" clId="{4D5C10AC-533F-8247-9D23-F2D4F370B61B}" dt="2019-04-22T13:30:07.367" v="2690" actId="20577"/>
          <ac:spMkLst>
            <pc:docMk/>
            <pc:sldMk cId="140764289" sldId="334"/>
            <ac:spMk id="7" creationId="{8CBE8DFF-4B5F-7841-BCBA-5C12F0A2DFB3}"/>
          </ac:spMkLst>
        </pc:spChg>
        <pc:spChg chg="mod">
          <ac:chgData name="冨久　剛志" userId="0bd917c0-e59a-4273-9bf0-e207b579255a" providerId="ADAL" clId="{4D5C10AC-533F-8247-9D23-F2D4F370B61B}" dt="2019-04-22T13:30:11.106" v="2691" actId="20577"/>
          <ac:spMkLst>
            <pc:docMk/>
            <pc:sldMk cId="140764289" sldId="334"/>
            <ac:spMk id="8" creationId="{27F0949F-489D-B847-AFCD-292E531D6982}"/>
          </ac:spMkLst>
        </pc:spChg>
        <pc:spChg chg="mod">
          <ac:chgData name="冨久　剛志" userId="0bd917c0-e59a-4273-9bf0-e207b579255a" providerId="ADAL" clId="{4D5C10AC-533F-8247-9D23-F2D4F370B61B}" dt="2019-04-22T13:30:12.916" v="2692" actId="20577"/>
          <ac:spMkLst>
            <pc:docMk/>
            <pc:sldMk cId="140764289" sldId="334"/>
            <ac:spMk id="9" creationId="{151BCB07-0133-F64B-B958-B6868B68A7B4}"/>
          </ac:spMkLst>
        </pc:spChg>
        <pc:spChg chg="mod">
          <ac:chgData name="冨久　剛志" userId="0bd917c0-e59a-4273-9bf0-e207b579255a" providerId="ADAL" clId="{4D5C10AC-533F-8247-9D23-F2D4F370B61B}" dt="2019-04-22T13:30:14.688" v="2693" actId="20577"/>
          <ac:spMkLst>
            <pc:docMk/>
            <pc:sldMk cId="140764289" sldId="334"/>
            <ac:spMk id="10" creationId="{5AED4C30-5409-314E-A524-0276799EA73A}"/>
          </ac:spMkLst>
        </pc:spChg>
        <pc:spChg chg="del">
          <ac:chgData name="冨久　剛志" userId="0bd917c0-e59a-4273-9bf0-e207b579255a" providerId="ADAL" clId="{4D5C10AC-533F-8247-9D23-F2D4F370B61B}" dt="2019-04-22T13:00:32.911" v="1929" actId="478"/>
          <ac:spMkLst>
            <pc:docMk/>
            <pc:sldMk cId="140764289" sldId="334"/>
            <ac:spMk id="11" creationId="{452457F9-8A7E-F74B-A6A2-A7DED6D3EC0B}"/>
          </ac:spMkLst>
        </pc:spChg>
        <pc:spChg chg="add mod">
          <ac:chgData name="冨久　剛志" userId="0bd917c0-e59a-4273-9bf0-e207b579255a" providerId="ADAL" clId="{4D5C10AC-533F-8247-9D23-F2D4F370B61B}" dt="2019-04-22T13:33:02.404" v="2719" actId="1076"/>
          <ac:spMkLst>
            <pc:docMk/>
            <pc:sldMk cId="140764289" sldId="334"/>
            <ac:spMk id="87" creationId="{5F4CBCC8-F192-B34E-B676-0976293AC6C5}"/>
          </ac:spMkLst>
        </pc:spChg>
        <pc:spChg chg="add del">
          <ac:chgData name="冨久　剛志" userId="0bd917c0-e59a-4273-9bf0-e207b579255a" providerId="ADAL" clId="{4D5C10AC-533F-8247-9D23-F2D4F370B61B}" dt="2019-04-22T13:32:25.567" v="2714"/>
          <ac:spMkLst>
            <pc:docMk/>
            <pc:sldMk cId="140764289" sldId="334"/>
            <ac:spMk id="88" creationId="{FA7899F6-3C5C-EB47-BFB2-F6404CCA9CE2}"/>
          </ac:spMkLst>
        </pc:spChg>
        <pc:spChg chg="add mod">
          <ac:chgData name="冨久　剛志" userId="0bd917c0-e59a-4273-9bf0-e207b579255a" providerId="ADAL" clId="{4D5C10AC-533F-8247-9D23-F2D4F370B61B}" dt="2019-04-22T13:32:52.100" v="2716" actId="167"/>
          <ac:spMkLst>
            <pc:docMk/>
            <pc:sldMk cId="140764289" sldId="334"/>
            <ac:spMk id="89" creationId="{59E3CA88-D234-6248-AC2B-6711464AC354}"/>
          </ac:spMkLst>
        </pc:spChg>
        <pc:cxnChg chg="add del mod">
          <ac:chgData name="冨久　剛志" userId="0bd917c0-e59a-4273-9bf0-e207b579255a" providerId="ADAL" clId="{4D5C10AC-533F-8247-9D23-F2D4F370B61B}" dt="2019-04-22T12:59:30.171" v="1916" actId="478"/>
          <ac:cxnSpMkLst>
            <pc:docMk/>
            <pc:sldMk cId="140764289" sldId="334"/>
            <ac:cxnSpMk id="13" creationId="{737E32D4-3CBA-8341-89AA-8B3BDA6C1BBC}"/>
          </ac:cxnSpMkLst>
        </pc:cxnChg>
        <pc:cxnChg chg="add mod">
          <ac:chgData name="冨久　剛志" userId="0bd917c0-e59a-4273-9bf0-e207b579255a" providerId="ADAL" clId="{4D5C10AC-533F-8247-9D23-F2D4F370B61B}" dt="2019-04-22T13:01:53.890" v="1948" actId="14100"/>
          <ac:cxnSpMkLst>
            <pc:docMk/>
            <pc:sldMk cId="140764289" sldId="334"/>
            <ac:cxnSpMk id="20" creationId="{9E5F889C-B959-F643-96B9-BB0F9FF4FE4F}"/>
          </ac:cxnSpMkLst>
        </pc:cxnChg>
        <pc:cxnChg chg="add mod">
          <ac:chgData name="冨久　剛志" userId="0bd917c0-e59a-4273-9bf0-e207b579255a" providerId="ADAL" clId="{4D5C10AC-533F-8247-9D23-F2D4F370B61B}" dt="2019-04-22T13:01:19.697" v="1938" actId="208"/>
          <ac:cxnSpMkLst>
            <pc:docMk/>
            <pc:sldMk cId="140764289" sldId="334"/>
            <ac:cxnSpMk id="25" creationId="{6314711C-BDE3-434D-B7E5-1E7BB28ED930}"/>
          </ac:cxnSpMkLst>
        </pc:cxnChg>
        <pc:cxnChg chg="add mod">
          <ac:chgData name="冨久　剛志" userId="0bd917c0-e59a-4273-9bf0-e207b579255a" providerId="ADAL" clId="{4D5C10AC-533F-8247-9D23-F2D4F370B61B}" dt="2019-04-22T13:01:46.443" v="1946" actId="14100"/>
          <ac:cxnSpMkLst>
            <pc:docMk/>
            <pc:sldMk cId="140764289" sldId="334"/>
            <ac:cxnSpMk id="31" creationId="{D9EE645B-A0BF-AC49-B8B9-3F50B499B823}"/>
          </ac:cxnSpMkLst>
        </pc:cxnChg>
        <pc:cxnChg chg="add del mod">
          <ac:chgData name="冨久　剛志" userId="0bd917c0-e59a-4273-9bf0-e207b579255a" providerId="ADAL" clId="{4D5C10AC-533F-8247-9D23-F2D4F370B61B}" dt="2019-04-22T13:03:07.608" v="1979" actId="478"/>
          <ac:cxnSpMkLst>
            <pc:docMk/>
            <pc:sldMk cId="140764289" sldId="334"/>
            <ac:cxnSpMk id="38" creationId="{6A13C417-68AD-CB45-BB5F-50AAA2CC8117}"/>
          </ac:cxnSpMkLst>
        </pc:cxnChg>
        <pc:cxnChg chg="add del mod">
          <ac:chgData name="冨久　剛志" userId="0bd917c0-e59a-4273-9bf0-e207b579255a" providerId="ADAL" clId="{4D5C10AC-533F-8247-9D23-F2D4F370B61B}" dt="2019-04-22T13:03:05.124" v="1978" actId="478"/>
          <ac:cxnSpMkLst>
            <pc:docMk/>
            <pc:sldMk cId="140764289" sldId="334"/>
            <ac:cxnSpMk id="47" creationId="{805A4648-F830-4B4E-A9FD-3DC988A32A31}"/>
          </ac:cxnSpMkLst>
        </pc:cxnChg>
        <pc:cxnChg chg="add del mod">
          <ac:chgData name="冨久　剛志" userId="0bd917c0-e59a-4273-9bf0-e207b579255a" providerId="ADAL" clId="{4D5C10AC-533F-8247-9D23-F2D4F370B61B}" dt="2019-04-22T13:03:34.362" v="1983" actId="478"/>
          <ac:cxnSpMkLst>
            <pc:docMk/>
            <pc:sldMk cId="140764289" sldId="334"/>
            <ac:cxnSpMk id="54" creationId="{DF8BCFCE-9CC1-1B45-BDB4-38A6401572E1}"/>
          </ac:cxnSpMkLst>
        </pc:cxnChg>
        <pc:cxnChg chg="add mod">
          <ac:chgData name="冨久　剛志" userId="0bd917c0-e59a-4273-9bf0-e207b579255a" providerId="ADAL" clId="{4D5C10AC-533F-8247-9D23-F2D4F370B61B}" dt="2019-04-22T13:03:51.251" v="1988" actId="14100"/>
          <ac:cxnSpMkLst>
            <pc:docMk/>
            <pc:sldMk cId="140764289" sldId="334"/>
            <ac:cxnSpMk id="56" creationId="{8203D97A-1C47-5349-B8B7-151EE5896709}"/>
          </ac:cxnSpMkLst>
        </pc:cxnChg>
        <pc:cxnChg chg="add mod">
          <ac:chgData name="冨久　剛志" userId="0bd917c0-e59a-4273-9bf0-e207b579255a" providerId="ADAL" clId="{4D5C10AC-533F-8247-9D23-F2D4F370B61B}" dt="2019-04-22T13:06:27.543" v="2022" actId="14100"/>
          <ac:cxnSpMkLst>
            <pc:docMk/>
            <pc:sldMk cId="140764289" sldId="334"/>
            <ac:cxnSpMk id="59" creationId="{9C8C8379-0A03-1443-A037-70EB9A32FC7D}"/>
          </ac:cxnSpMkLst>
        </pc:cxnChg>
        <pc:cxnChg chg="add mod">
          <ac:chgData name="冨久　剛志" userId="0bd917c0-e59a-4273-9bf0-e207b579255a" providerId="ADAL" clId="{4D5C10AC-533F-8247-9D23-F2D4F370B61B}" dt="2019-04-22T13:06:44.715" v="2027" actId="1076"/>
          <ac:cxnSpMkLst>
            <pc:docMk/>
            <pc:sldMk cId="140764289" sldId="334"/>
            <ac:cxnSpMk id="62" creationId="{1A673C18-2CBB-CC4C-9AF9-D43FDD332BA4}"/>
          </ac:cxnSpMkLst>
        </pc:cxnChg>
      </pc:sldChg>
      <pc:sldChg chg="addSp delSp modSp add ord">
        <pc:chgData name="冨久　剛志" userId="0bd917c0-e59a-4273-9bf0-e207b579255a" providerId="ADAL" clId="{4D5C10AC-533F-8247-9D23-F2D4F370B61B}" dt="2019-04-24T03:35:47.507" v="3269"/>
        <pc:sldMkLst>
          <pc:docMk/>
          <pc:sldMk cId="1157819131" sldId="335"/>
        </pc:sldMkLst>
        <pc:spChg chg="mod">
          <ac:chgData name="冨久　剛志" userId="0bd917c0-e59a-4273-9bf0-e207b579255a" providerId="ADAL" clId="{4D5C10AC-533F-8247-9D23-F2D4F370B61B}" dt="2019-04-22T13:33:17.828" v="2723" actId="207"/>
          <ac:spMkLst>
            <pc:docMk/>
            <pc:sldMk cId="1157819131" sldId="335"/>
            <ac:spMk id="2" creationId="{259D981B-8F13-B94E-878A-168739916D8B}"/>
          </ac:spMkLst>
        </pc:spChg>
        <pc:spChg chg="mod">
          <ac:chgData name="冨久　剛志" userId="0bd917c0-e59a-4273-9bf0-e207b579255a" providerId="ADAL" clId="{4D5C10AC-533F-8247-9D23-F2D4F370B61B}" dt="2019-04-22T13:33:20.321" v="2724" actId="207"/>
          <ac:spMkLst>
            <pc:docMk/>
            <pc:sldMk cId="1157819131" sldId="335"/>
            <ac:spMk id="3" creationId="{F44444FD-7E9F-624E-94F3-FCAB636D1DD9}"/>
          </ac:spMkLst>
        </pc:spChg>
        <pc:spChg chg="mod">
          <ac:chgData name="冨久　剛志" userId="0bd917c0-e59a-4273-9bf0-e207b579255a" providerId="ADAL" clId="{4D5C10AC-533F-8247-9D23-F2D4F370B61B}" dt="2019-04-22T14:02:27.532" v="3074" actId="1076"/>
          <ac:spMkLst>
            <pc:docMk/>
            <pc:sldMk cId="1157819131" sldId="335"/>
            <ac:spMk id="4" creationId="{3A4E37F5-B45A-4D44-B7A2-2C770ABB15CD}"/>
          </ac:spMkLst>
        </pc:spChg>
        <pc:spChg chg="del mod">
          <ac:chgData name="冨久　剛志" userId="0bd917c0-e59a-4273-9bf0-e207b579255a" providerId="ADAL" clId="{4D5C10AC-533F-8247-9D23-F2D4F370B61B}" dt="2019-04-22T13:12:45.906" v="2041" actId="478"/>
          <ac:spMkLst>
            <pc:docMk/>
            <pc:sldMk cId="1157819131" sldId="335"/>
            <ac:spMk id="5" creationId="{6C255D92-0FB8-884F-B227-CD87D2F55AB2}"/>
          </ac:spMkLst>
        </pc:spChg>
        <pc:spChg chg="del mod">
          <ac:chgData name="冨久　剛志" userId="0bd917c0-e59a-4273-9bf0-e207b579255a" providerId="ADAL" clId="{4D5C10AC-533F-8247-9D23-F2D4F370B61B}" dt="2019-04-22T13:12:47.348" v="2042" actId="478"/>
          <ac:spMkLst>
            <pc:docMk/>
            <pc:sldMk cId="1157819131" sldId="335"/>
            <ac:spMk id="6" creationId="{8CB645B5-EA5F-9044-A473-50D2C74310A4}"/>
          </ac:spMkLst>
        </pc:spChg>
        <pc:spChg chg="mod">
          <ac:chgData name="冨久　剛志" userId="0bd917c0-e59a-4273-9bf0-e207b579255a" providerId="ADAL" clId="{4D5C10AC-533F-8247-9D23-F2D4F370B61B}" dt="2019-04-22T14:02:20.866" v="3073" actId="1076"/>
          <ac:spMkLst>
            <pc:docMk/>
            <pc:sldMk cId="1157819131" sldId="335"/>
            <ac:spMk id="7" creationId="{8CBE8DFF-4B5F-7841-BCBA-5C12F0A2DFB3}"/>
          </ac:spMkLst>
        </pc:spChg>
        <pc:spChg chg="del mod">
          <ac:chgData name="冨久　剛志" userId="0bd917c0-e59a-4273-9bf0-e207b579255a" providerId="ADAL" clId="{4D5C10AC-533F-8247-9D23-F2D4F370B61B}" dt="2019-04-22T13:28:51.584" v="2657" actId="478"/>
          <ac:spMkLst>
            <pc:docMk/>
            <pc:sldMk cId="1157819131" sldId="335"/>
            <ac:spMk id="8" creationId="{27F0949F-489D-B847-AFCD-292E531D6982}"/>
          </ac:spMkLst>
        </pc:spChg>
        <pc:spChg chg="del mod">
          <ac:chgData name="冨久　剛志" userId="0bd917c0-e59a-4273-9bf0-e207b579255a" providerId="ADAL" clId="{4D5C10AC-533F-8247-9D23-F2D4F370B61B}" dt="2019-04-22T13:28:52.780" v="2658" actId="478"/>
          <ac:spMkLst>
            <pc:docMk/>
            <pc:sldMk cId="1157819131" sldId="335"/>
            <ac:spMk id="9" creationId="{151BCB07-0133-F64B-B958-B6868B68A7B4}"/>
          </ac:spMkLst>
        </pc:spChg>
        <pc:spChg chg="del mod">
          <ac:chgData name="冨久　剛志" userId="0bd917c0-e59a-4273-9bf0-e207b579255a" providerId="ADAL" clId="{4D5C10AC-533F-8247-9D23-F2D4F370B61B}" dt="2019-04-22T13:28:54.042" v="2659" actId="478"/>
          <ac:spMkLst>
            <pc:docMk/>
            <pc:sldMk cId="1157819131" sldId="335"/>
            <ac:spMk id="10" creationId="{5AED4C30-5409-314E-A524-0276799EA73A}"/>
          </ac:spMkLst>
        </pc:spChg>
        <pc:spChg chg="add mod">
          <ac:chgData name="冨久　剛志" userId="0bd917c0-e59a-4273-9bf0-e207b579255a" providerId="ADAL" clId="{4D5C10AC-533F-8247-9D23-F2D4F370B61B}" dt="2019-04-22T13:33:26.553" v="2725" actId="1076"/>
          <ac:spMkLst>
            <pc:docMk/>
            <pc:sldMk cId="1157819131" sldId="335"/>
            <ac:spMk id="11" creationId="{65115AC9-742B-D040-BFEB-153F0BF731CF}"/>
          </ac:spMkLst>
        </pc:spChg>
        <pc:spChg chg="add mod">
          <ac:chgData name="冨久　剛志" userId="0bd917c0-e59a-4273-9bf0-e207b579255a" providerId="ADAL" clId="{4D5C10AC-533F-8247-9D23-F2D4F370B61B}" dt="2019-04-22T14:02:20.866" v="3073" actId="1076"/>
          <ac:spMkLst>
            <pc:docMk/>
            <pc:sldMk cId="1157819131" sldId="335"/>
            <ac:spMk id="12" creationId="{53C250FD-0BE3-124F-8140-6487CF1001CF}"/>
          </ac:spMkLst>
        </pc:spChg>
        <pc:spChg chg="add del mod">
          <ac:chgData name="冨久　剛志" userId="0bd917c0-e59a-4273-9bf0-e207b579255a" providerId="ADAL" clId="{4D5C10AC-533F-8247-9D23-F2D4F370B61B}" dt="2019-04-22T14:01:19.911" v="3061"/>
          <ac:spMkLst>
            <pc:docMk/>
            <pc:sldMk cId="1157819131" sldId="335"/>
            <ac:spMk id="13" creationId="{58DB5EA2-F338-A94A-8DC5-B8A95B439BBA}"/>
          </ac:spMkLst>
        </pc:spChg>
        <pc:spChg chg="add mod">
          <ac:chgData name="冨久　剛志" userId="0bd917c0-e59a-4273-9bf0-e207b579255a" providerId="ADAL" clId="{4D5C10AC-533F-8247-9D23-F2D4F370B61B}" dt="2019-04-22T14:02:56.147" v="3099" actId="1076"/>
          <ac:spMkLst>
            <pc:docMk/>
            <pc:sldMk cId="1157819131" sldId="335"/>
            <ac:spMk id="14" creationId="{C3770ADC-0DFE-2048-A52C-1984DF9FA7E5}"/>
          </ac:spMkLst>
        </pc:spChg>
        <pc:spChg chg="add mod">
          <ac:chgData name="冨久　剛志" userId="0bd917c0-e59a-4273-9bf0-e207b579255a" providerId="ADAL" clId="{4D5C10AC-533F-8247-9D23-F2D4F370B61B}" dt="2019-04-22T14:02:27.532" v="3074" actId="1076"/>
          <ac:spMkLst>
            <pc:docMk/>
            <pc:sldMk cId="1157819131" sldId="335"/>
            <ac:spMk id="17" creationId="{0A71260E-ECCF-6546-8F36-2B9C430BD1CA}"/>
          </ac:spMkLst>
        </pc:spChg>
        <pc:spChg chg="add mod">
          <ac:chgData name="冨久　剛志" userId="0bd917c0-e59a-4273-9bf0-e207b579255a" providerId="ADAL" clId="{4D5C10AC-533F-8247-9D23-F2D4F370B61B}" dt="2019-04-23T13:17:18.426" v="3130" actId="1076"/>
          <ac:spMkLst>
            <pc:docMk/>
            <pc:sldMk cId="1157819131" sldId="335"/>
            <ac:spMk id="18" creationId="{37153551-DD02-9E4D-9B3B-D958330C55C4}"/>
          </ac:spMkLst>
        </pc:spChg>
        <pc:spChg chg="add mod">
          <ac:chgData name="冨久　剛志" userId="0bd917c0-e59a-4273-9bf0-e207b579255a" providerId="ADAL" clId="{4D5C10AC-533F-8247-9D23-F2D4F370B61B}" dt="2019-04-23T13:17:21.784" v="3131" actId="1076"/>
          <ac:spMkLst>
            <pc:docMk/>
            <pc:sldMk cId="1157819131" sldId="335"/>
            <ac:spMk id="19" creationId="{4B6ABA99-C44E-7F49-ACF9-1D891B5F75A0}"/>
          </ac:spMkLst>
        </pc:spChg>
        <pc:spChg chg="add mod">
          <ac:chgData name="冨久　剛志" userId="0bd917c0-e59a-4273-9bf0-e207b579255a" providerId="ADAL" clId="{4D5C10AC-533F-8247-9D23-F2D4F370B61B}" dt="2019-04-23T13:18:08.162" v="3136" actId="1076"/>
          <ac:spMkLst>
            <pc:docMk/>
            <pc:sldMk cId="1157819131" sldId="335"/>
            <ac:spMk id="21" creationId="{9B4F72B1-3DBB-5343-8D67-F332D483961A}"/>
          </ac:spMkLst>
        </pc:spChg>
        <pc:spChg chg="add mod">
          <ac:chgData name="冨久　剛志" userId="0bd917c0-e59a-4273-9bf0-e207b579255a" providerId="ADAL" clId="{4D5C10AC-533F-8247-9D23-F2D4F370B61B}" dt="2019-04-23T13:18:12.493" v="3137" actId="1076"/>
          <ac:spMkLst>
            <pc:docMk/>
            <pc:sldMk cId="1157819131" sldId="335"/>
            <ac:spMk id="22" creationId="{8B3325E4-30BD-D44F-AAEB-5FE45585F616}"/>
          </ac:spMkLst>
        </pc:spChg>
        <pc:spChg chg="add mod">
          <ac:chgData name="冨久　剛志" userId="0bd917c0-e59a-4273-9bf0-e207b579255a" providerId="ADAL" clId="{4D5C10AC-533F-8247-9D23-F2D4F370B61B}" dt="2019-04-22T14:02:20.866" v="3073" actId="1076"/>
          <ac:spMkLst>
            <pc:docMk/>
            <pc:sldMk cId="1157819131" sldId="335"/>
            <ac:spMk id="23" creationId="{A919D0AF-5289-624D-AB86-D529785FE2BF}"/>
          </ac:spMkLst>
        </pc:spChg>
        <pc:spChg chg="add mod">
          <ac:chgData name="冨久　剛志" userId="0bd917c0-e59a-4273-9bf0-e207b579255a" providerId="ADAL" clId="{4D5C10AC-533F-8247-9D23-F2D4F370B61B}" dt="2019-04-22T14:02:20.866" v="3073" actId="1076"/>
          <ac:spMkLst>
            <pc:docMk/>
            <pc:sldMk cId="1157819131" sldId="335"/>
            <ac:spMk id="24" creationId="{509871CB-A1E5-5F42-A620-C54BD01B59E8}"/>
          </ac:spMkLst>
        </pc:spChg>
        <pc:spChg chg="add mod">
          <ac:chgData name="冨久　剛志" userId="0bd917c0-e59a-4273-9bf0-e207b579255a" providerId="ADAL" clId="{4D5C10AC-533F-8247-9D23-F2D4F370B61B}" dt="2019-04-23T13:17:08.064" v="3127" actId="1076"/>
          <ac:spMkLst>
            <pc:docMk/>
            <pc:sldMk cId="1157819131" sldId="335"/>
            <ac:spMk id="25" creationId="{E2EDD1FE-943D-5C47-811C-DC64F8ACCBA9}"/>
          </ac:spMkLst>
        </pc:spChg>
        <pc:spChg chg="add mod">
          <ac:chgData name="冨久　剛志" userId="0bd917c0-e59a-4273-9bf0-e207b579255a" providerId="ADAL" clId="{4D5C10AC-533F-8247-9D23-F2D4F370B61B}" dt="2019-04-22T14:02:20.866" v="3073" actId="1076"/>
          <ac:spMkLst>
            <pc:docMk/>
            <pc:sldMk cId="1157819131" sldId="335"/>
            <ac:spMk id="26" creationId="{2475C188-20E7-6743-BA41-92103B4A4FCD}"/>
          </ac:spMkLst>
        </pc:spChg>
        <pc:spChg chg="add mod">
          <ac:chgData name="冨久　剛志" userId="0bd917c0-e59a-4273-9bf0-e207b579255a" providerId="ADAL" clId="{4D5C10AC-533F-8247-9D23-F2D4F370B61B}" dt="2019-04-22T14:02:20.866" v="3073" actId="1076"/>
          <ac:spMkLst>
            <pc:docMk/>
            <pc:sldMk cId="1157819131" sldId="335"/>
            <ac:spMk id="27" creationId="{9742E72A-2E03-C74D-B2E8-6C6AED613759}"/>
          </ac:spMkLst>
        </pc:spChg>
        <pc:spChg chg="add mod">
          <ac:chgData name="冨久　剛志" userId="0bd917c0-e59a-4273-9bf0-e207b579255a" providerId="ADAL" clId="{4D5C10AC-533F-8247-9D23-F2D4F370B61B}" dt="2019-04-22T14:02:20.866" v="3073" actId="1076"/>
          <ac:spMkLst>
            <pc:docMk/>
            <pc:sldMk cId="1157819131" sldId="335"/>
            <ac:spMk id="28" creationId="{676994B5-95AD-1843-BC70-DD21B25D4117}"/>
          </ac:spMkLst>
        </pc:spChg>
        <pc:spChg chg="add mod">
          <ac:chgData name="冨久　剛志" userId="0bd917c0-e59a-4273-9bf0-e207b579255a" providerId="ADAL" clId="{4D5C10AC-533F-8247-9D23-F2D4F370B61B}" dt="2019-04-22T14:02:20.866" v="3073" actId="1076"/>
          <ac:spMkLst>
            <pc:docMk/>
            <pc:sldMk cId="1157819131" sldId="335"/>
            <ac:spMk id="29" creationId="{07B66E34-D94E-A34A-AD68-D344F31523DE}"/>
          </ac:spMkLst>
        </pc:spChg>
        <pc:spChg chg="add mod">
          <ac:chgData name="冨久　剛志" userId="0bd917c0-e59a-4273-9bf0-e207b579255a" providerId="ADAL" clId="{4D5C10AC-533F-8247-9D23-F2D4F370B61B}" dt="2019-04-22T14:02:20.866" v="3073" actId="1076"/>
          <ac:spMkLst>
            <pc:docMk/>
            <pc:sldMk cId="1157819131" sldId="335"/>
            <ac:spMk id="30" creationId="{455CF46F-317D-3048-A97B-5CEB39F35DEA}"/>
          </ac:spMkLst>
        </pc:spChg>
        <pc:spChg chg="add mod">
          <ac:chgData name="冨久　剛志" userId="0bd917c0-e59a-4273-9bf0-e207b579255a" providerId="ADAL" clId="{4D5C10AC-533F-8247-9D23-F2D4F370B61B}" dt="2019-04-23T13:17:15.922" v="3129" actId="1076"/>
          <ac:spMkLst>
            <pc:docMk/>
            <pc:sldMk cId="1157819131" sldId="335"/>
            <ac:spMk id="31" creationId="{6BCC3D93-D5E4-7C4A-9C2C-494267056B64}"/>
          </ac:spMkLst>
        </pc:spChg>
        <pc:spChg chg="add mod">
          <ac:chgData name="冨久　剛志" userId="0bd917c0-e59a-4273-9bf0-e207b579255a" providerId="ADAL" clId="{4D5C10AC-533F-8247-9D23-F2D4F370B61B}" dt="2019-04-22T13:33:15.124" v="2722" actId="167"/>
          <ac:spMkLst>
            <pc:docMk/>
            <pc:sldMk cId="1157819131" sldId="335"/>
            <ac:spMk id="32" creationId="{A747F9E0-3A9C-AE40-9A34-7CC1026BE231}"/>
          </ac:spMkLst>
        </pc:spChg>
        <pc:spChg chg="add mod">
          <ac:chgData name="冨久　剛志" userId="0bd917c0-e59a-4273-9bf0-e207b579255a" providerId="ADAL" clId="{4D5C10AC-533F-8247-9D23-F2D4F370B61B}" dt="2019-04-22T14:02:20.866" v="3073" actId="1076"/>
          <ac:spMkLst>
            <pc:docMk/>
            <pc:sldMk cId="1157819131" sldId="335"/>
            <ac:spMk id="33" creationId="{C9213EF6-8258-0F4A-98B9-3A8A55FAF83E}"/>
          </ac:spMkLst>
        </pc:spChg>
        <pc:spChg chg="add mod">
          <ac:chgData name="冨久　剛志" userId="0bd917c0-e59a-4273-9bf0-e207b579255a" providerId="ADAL" clId="{4D5C10AC-533F-8247-9D23-F2D4F370B61B}" dt="2019-04-22T14:02:20.866" v="3073" actId="1076"/>
          <ac:spMkLst>
            <pc:docMk/>
            <pc:sldMk cId="1157819131" sldId="335"/>
            <ac:spMk id="34" creationId="{88E5A0F9-BBF7-E748-A1D5-0C31695A7A5C}"/>
          </ac:spMkLst>
        </pc:spChg>
        <pc:spChg chg="add mod">
          <ac:chgData name="冨久　剛志" userId="0bd917c0-e59a-4273-9bf0-e207b579255a" providerId="ADAL" clId="{4D5C10AC-533F-8247-9D23-F2D4F370B61B}" dt="2019-04-22T14:02:20.866" v="3073" actId="1076"/>
          <ac:spMkLst>
            <pc:docMk/>
            <pc:sldMk cId="1157819131" sldId="335"/>
            <ac:spMk id="35" creationId="{23F2EADB-BFE8-7D44-A0F5-658FAA9E2D01}"/>
          </ac:spMkLst>
        </pc:spChg>
        <pc:spChg chg="add mod">
          <ac:chgData name="冨久　剛志" userId="0bd917c0-e59a-4273-9bf0-e207b579255a" providerId="ADAL" clId="{4D5C10AC-533F-8247-9D23-F2D4F370B61B}" dt="2019-04-23T13:18:03.689" v="3135" actId="1076"/>
          <ac:spMkLst>
            <pc:docMk/>
            <pc:sldMk cId="1157819131" sldId="335"/>
            <ac:spMk id="36" creationId="{A1E4A2DE-FB55-E840-AAC2-52B5F239AA33}"/>
          </ac:spMkLst>
        </pc:spChg>
        <pc:cxnChg chg="del mod">
          <ac:chgData name="冨久　剛志" userId="0bd917c0-e59a-4273-9bf0-e207b579255a" providerId="ADAL" clId="{4D5C10AC-533F-8247-9D23-F2D4F370B61B}" dt="2019-04-22T13:11:51.828" v="2036" actId="478"/>
          <ac:cxnSpMkLst>
            <pc:docMk/>
            <pc:sldMk cId="1157819131" sldId="335"/>
            <ac:cxnSpMk id="20" creationId="{9E5F889C-B959-F643-96B9-BB0F9FF4FE4F}"/>
          </ac:cxnSpMkLst>
        </pc:cxnChg>
        <pc:cxnChg chg="del mod">
          <ac:chgData name="冨久　剛志" userId="0bd917c0-e59a-4273-9bf0-e207b579255a" providerId="ADAL" clId="{4D5C10AC-533F-8247-9D23-F2D4F370B61B}" dt="2019-04-22T13:11:51.828" v="2036" actId="478"/>
          <ac:cxnSpMkLst>
            <pc:docMk/>
            <pc:sldMk cId="1157819131" sldId="335"/>
            <ac:cxnSpMk id="25" creationId="{6314711C-BDE3-434D-B7E5-1E7BB28ED930}"/>
          </ac:cxnSpMkLst>
        </pc:cxnChg>
        <pc:cxnChg chg="del mod">
          <ac:chgData name="冨久　剛志" userId="0bd917c0-e59a-4273-9bf0-e207b579255a" providerId="ADAL" clId="{4D5C10AC-533F-8247-9D23-F2D4F370B61B}" dt="2019-04-22T13:11:47.335" v="2035" actId="478"/>
          <ac:cxnSpMkLst>
            <pc:docMk/>
            <pc:sldMk cId="1157819131" sldId="335"/>
            <ac:cxnSpMk id="31" creationId="{D9EE645B-A0BF-AC49-B8B9-3F50B499B823}"/>
          </ac:cxnSpMkLst>
        </pc:cxnChg>
        <pc:cxnChg chg="del mod">
          <ac:chgData name="冨久　剛志" userId="0bd917c0-e59a-4273-9bf0-e207b579255a" providerId="ADAL" clId="{4D5C10AC-533F-8247-9D23-F2D4F370B61B}" dt="2019-04-22T13:11:56.379" v="2037" actId="478"/>
          <ac:cxnSpMkLst>
            <pc:docMk/>
            <pc:sldMk cId="1157819131" sldId="335"/>
            <ac:cxnSpMk id="56" creationId="{8203D97A-1C47-5349-B8B7-151EE5896709}"/>
          </ac:cxnSpMkLst>
        </pc:cxnChg>
        <pc:cxnChg chg="del mod">
          <ac:chgData name="冨久　剛志" userId="0bd917c0-e59a-4273-9bf0-e207b579255a" providerId="ADAL" clId="{4D5C10AC-533F-8247-9D23-F2D4F370B61B}" dt="2019-04-22T13:11:56.379" v="2037" actId="478"/>
          <ac:cxnSpMkLst>
            <pc:docMk/>
            <pc:sldMk cId="1157819131" sldId="335"/>
            <ac:cxnSpMk id="59" creationId="{9C8C8379-0A03-1443-A037-70EB9A32FC7D}"/>
          </ac:cxnSpMkLst>
        </pc:cxnChg>
        <pc:cxnChg chg="del mod">
          <ac:chgData name="冨久　剛志" userId="0bd917c0-e59a-4273-9bf0-e207b579255a" providerId="ADAL" clId="{4D5C10AC-533F-8247-9D23-F2D4F370B61B}" dt="2019-04-22T13:11:56.379" v="2037" actId="478"/>
          <ac:cxnSpMkLst>
            <pc:docMk/>
            <pc:sldMk cId="1157819131" sldId="335"/>
            <ac:cxnSpMk id="62" creationId="{1A673C18-2CBB-CC4C-9AF9-D43FDD332BA4}"/>
          </ac:cxnSpMkLst>
        </pc:cxnChg>
      </pc:sldChg>
      <pc:sldChg chg="addSp delSp modSp add setBg delDesignElem">
        <pc:chgData name="冨久　剛志" userId="0bd917c0-e59a-4273-9bf0-e207b579255a" providerId="ADAL" clId="{4D5C10AC-533F-8247-9D23-F2D4F370B61B}" dt="2019-04-24T03:31:22.469" v="3265" actId="478"/>
        <pc:sldMkLst>
          <pc:docMk/>
          <pc:sldMk cId="3439445063" sldId="336"/>
        </pc:sldMkLst>
        <pc:spChg chg="add mod">
          <ac:chgData name="冨久　剛志" userId="0bd917c0-e59a-4273-9bf0-e207b579255a" providerId="ADAL" clId="{4D5C10AC-533F-8247-9D23-F2D4F370B61B}" dt="2019-04-24T03:29:54.069" v="3242" actId="12"/>
          <ac:spMkLst>
            <pc:docMk/>
            <pc:sldMk cId="3439445063" sldId="336"/>
            <ac:spMk id="3" creationId="{442D92FE-BE7A-CF4E-8C6B-E648202D2975}"/>
          </ac:spMkLst>
        </pc:spChg>
        <pc:spChg chg="add del mod">
          <ac:chgData name="冨久　剛志" userId="0bd917c0-e59a-4273-9bf0-e207b579255a" providerId="ADAL" clId="{4D5C10AC-533F-8247-9D23-F2D4F370B61B}" dt="2019-04-24T03:31:22.469" v="3265" actId="478"/>
          <ac:spMkLst>
            <pc:docMk/>
            <pc:sldMk cId="3439445063" sldId="336"/>
            <ac:spMk id="4" creationId="{605E6E74-15E3-4040-90E4-3247AA272935}"/>
          </ac:spMkLst>
        </pc:spChg>
        <pc:spChg chg="del">
          <ac:chgData name="冨久　剛志" userId="0bd917c0-e59a-4273-9bf0-e207b579255a" providerId="ADAL" clId="{4D5C10AC-533F-8247-9D23-F2D4F370B61B}" dt="2019-04-24T03:29:05.742" v="3228"/>
          <ac:spMkLst>
            <pc:docMk/>
            <pc:sldMk cId="3439445063" sldId="336"/>
            <ac:spMk id="10" creationId="{42285737-90EE-47DC-AC80-8AE156B11969}"/>
          </ac:spMkLst>
        </pc:spChg>
        <pc:grpChg chg="del">
          <ac:chgData name="冨久　剛志" userId="0bd917c0-e59a-4273-9bf0-e207b579255a" providerId="ADAL" clId="{4D5C10AC-533F-8247-9D23-F2D4F370B61B}" dt="2019-04-24T03:29:05.742" v="3228"/>
          <ac:grpSpMkLst>
            <pc:docMk/>
            <pc:sldMk cId="3439445063" sldId="336"/>
            <ac:grpSpMk id="12" creationId="{B57BDC17-F1B3-455F-BBF1-680AA1F25C06}"/>
          </ac:grpSpMkLst>
        </pc:grpChg>
        <pc:graphicFrameChg chg="del mod">
          <ac:chgData name="冨久　剛志" userId="0bd917c0-e59a-4273-9bf0-e207b579255a" providerId="ADAL" clId="{4D5C10AC-533F-8247-9D23-F2D4F370B61B}" dt="2019-04-24T03:29:11.054" v="3230" actId="478"/>
          <ac:graphicFrameMkLst>
            <pc:docMk/>
            <pc:sldMk cId="3439445063" sldId="336"/>
            <ac:graphicFrameMk id="5" creationId="{D2A65222-1DA1-4E73-90BC-146A8178A685}"/>
          </ac:graphicFrameMkLst>
        </pc:graphicFrameChg>
      </pc:sldChg>
    </pc:docChg>
  </pc:docChgLst>
</pc:chgInfo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hyperlink" Target="http://www.ist.aichi-pu.ac.jp/lab/yamamoto/" TargetMode="External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hyperlink" Target="https://monaca.mobi/ja/signup" TargetMode="External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hyperlink" Target="http://www.ist.aichi-pu.ac.jp/lab/yamamoto/" TargetMode="External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hyperlink" Target="https://monaca.mobi/ja/signup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63BD8D-A57A-403E-87BB-91281B25926C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37D41F98-9DE3-4DEF-B939-B672EAEC12E3}">
      <dgm:prSet/>
      <dgm:spPr/>
      <dgm:t>
        <a:bodyPr/>
        <a:lstStyle/>
        <a:p>
          <a:r>
            <a:rPr lang="en-US"/>
            <a:t>PBL (Project Based Learning)</a:t>
          </a:r>
          <a:r>
            <a:rPr lang="ja-JP"/>
            <a:t>の略</a:t>
          </a:r>
          <a:endParaRPr lang="en-US"/>
        </a:p>
      </dgm:t>
    </dgm:pt>
    <dgm:pt modelId="{89894E22-CFF7-4FF9-8D17-64E7693254B1}" type="parTrans" cxnId="{377C366C-63F5-4229-B7CB-6CEFB4810174}">
      <dgm:prSet/>
      <dgm:spPr/>
      <dgm:t>
        <a:bodyPr/>
        <a:lstStyle/>
        <a:p>
          <a:endParaRPr lang="en-US"/>
        </a:p>
      </dgm:t>
    </dgm:pt>
    <dgm:pt modelId="{694008B0-7980-4D99-9653-AFCA0B611C60}" type="sibTrans" cxnId="{377C366C-63F5-4229-B7CB-6CEFB4810174}">
      <dgm:prSet/>
      <dgm:spPr/>
      <dgm:t>
        <a:bodyPr/>
        <a:lstStyle/>
        <a:p>
          <a:endParaRPr lang="en-US"/>
        </a:p>
      </dgm:t>
    </dgm:pt>
    <dgm:pt modelId="{480116CE-1378-4611-B5E6-CAFAE1EA1836}">
      <dgm:prSet/>
      <dgm:spPr/>
      <dgm:t>
        <a:bodyPr/>
        <a:lstStyle/>
        <a:p>
          <a:r>
            <a:rPr lang="ja-JP"/>
            <a:t>プロジェクトの実施を通して，普通の授業では学習できない実践的な知識や経験を養う</a:t>
          </a:r>
          <a:endParaRPr lang="en-US"/>
        </a:p>
      </dgm:t>
    </dgm:pt>
    <dgm:pt modelId="{0B551DCB-F624-4457-9F7E-0FEC3221D633}" type="parTrans" cxnId="{954BC13D-A7AA-4D45-83FF-D08B03F5C579}">
      <dgm:prSet/>
      <dgm:spPr/>
      <dgm:t>
        <a:bodyPr/>
        <a:lstStyle/>
        <a:p>
          <a:endParaRPr lang="en-US"/>
        </a:p>
      </dgm:t>
    </dgm:pt>
    <dgm:pt modelId="{987E85EC-C974-4AC0-A383-0ED2FDACECE0}" type="sibTrans" cxnId="{954BC13D-A7AA-4D45-83FF-D08B03F5C579}">
      <dgm:prSet/>
      <dgm:spPr/>
      <dgm:t>
        <a:bodyPr/>
        <a:lstStyle/>
        <a:p>
          <a:endParaRPr lang="en-US"/>
        </a:p>
      </dgm:t>
    </dgm:pt>
    <dgm:pt modelId="{D4B0138F-EB91-4BE0-AEAD-E82BFBF0CFE6}">
      <dgm:prSet/>
      <dgm:spPr/>
      <dgm:t>
        <a:bodyPr/>
        <a:lstStyle/>
        <a:p>
          <a:r>
            <a:rPr lang="ja-JP"/>
            <a:t>この</a:t>
          </a:r>
          <a:r>
            <a:rPr lang="en-US"/>
            <a:t>PBL</a:t>
          </a:r>
          <a:r>
            <a:rPr lang="ja-JP"/>
            <a:t>ではスマートフォン向けのアプリケーション開発</a:t>
          </a:r>
          <a:endParaRPr lang="en-US"/>
        </a:p>
      </dgm:t>
    </dgm:pt>
    <dgm:pt modelId="{E8B1948F-C951-442E-AB41-C210E0C4F3F7}" type="parTrans" cxnId="{165B9F8D-C439-4DB2-9868-B782DB888E90}">
      <dgm:prSet/>
      <dgm:spPr/>
      <dgm:t>
        <a:bodyPr/>
        <a:lstStyle/>
        <a:p>
          <a:endParaRPr lang="en-US"/>
        </a:p>
      </dgm:t>
    </dgm:pt>
    <dgm:pt modelId="{A5D929CC-3FE5-4751-9B47-77E468995647}" type="sibTrans" cxnId="{165B9F8D-C439-4DB2-9868-B782DB888E90}">
      <dgm:prSet/>
      <dgm:spPr/>
      <dgm:t>
        <a:bodyPr/>
        <a:lstStyle/>
        <a:p>
          <a:endParaRPr lang="en-US"/>
        </a:p>
      </dgm:t>
    </dgm:pt>
    <dgm:pt modelId="{3E957230-37EB-8041-A79B-557B35E5249A}" type="pres">
      <dgm:prSet presAssocID="{2763BD8D-A57A-403E-87BB-91281B25926C}" presName="vert0" presStyleCnt="0">
        <dgm:presLayoutVars>
          <dgm:dir/>
          <dgm:animOne val="branch"/>
          <dgm:animLvl val="lvl"/>
        </dgm:presLayoutVars>
      </dgm:prSet>
      <dgm:spPr/>
    </dgm:pt>
    <dgm:pt modelId="{D4483DCF-1B09-124E-A7D5-F0BE3B0337EC}" type="pres">
      <dgm:prSet presAssocID="{37D41F98-9DE3-4DEF-B939-B672EAEC12E3}" presName="thickLine" presStyleLbl="alignNode1" presStyleIdx="0" presStyleCnt="3"/>
      <dgm:spPr/>
    </dgm:pt>
    <dgm:pt modelId="{11BE8850-2708-2D4D-AE3C-3A9D44CC3CFA}" type="pres">
      <dgm:prSet presAssocID="{37D41F98-9DE3-4DEF-B939-B672EAEC12E3}" presName="horz1" presStyleCnt="0"/>
      <dgm:spPr/>
    </dgm:pt>
    <dgm:pt modelId="{08E50B13-997E-BD4C-9DBE-FB5F154BEFB6}" type="pres">
      <dgm:prSet presAssocID="{37D41F98-9DE3-4DEF-B939-B672EAEC12E3}" presName="tx1" presStyleLbl="revTx" presStyleIdx="0" presStyleCnt="3"/>
      <dgm:spPr/>
    </dgm:pt>
    <dgm:pt modelId="{E46EBD83-E861-2E48-AF00-056C0CF89941}" type="pres">
      <dgm:prSet presAssocID="{37D41F98-9DE3-4DEF-B939-B672EAEC12E3}" presName="vert1" presStyleCnt="0"/>
      <dgm:spPr/>
    </dgm:pt>
    <dgm:pt modelId="{A5AC9738-9980-AE46-8AC7-B2C1F4F519C5}" type="pres">
      <dgm:prSet presAssocID="{480116CE-1378-4611-B5E6-CAFAE1EA1836}" presName="thickLine" presStyleLbl="alignNode1" presStyleIdx="1" presStyleCnt="3"/>
      <dgm:spPr/>
    </dgm:pt>
    <dgm:pt modelId="{8FFBE675-2903-8945-9171-283088EDEA89}" type="pres">
      <dgm:prSet presAssocID="{480116CE-1378-4611-B5E6-CAFAE1EA1836}" presName="horz1" presStyleCnt="0"/>
      <dgm:spPr/>
    </dgm:pt>
    <dgm:pt modelId="{24C32A9E-3E88-2247-81E7-C069231A6529}" type="pres">
      <dgm:prSet presAssocID="{480116CE-1378-4611-B5E6-CAFAE1EA1836}" presName="tx1" presStyleLbl="revTx" presStyleIdx="1" presStyleCnt="3"/>
      <dgm:spPr/>
    </dgm:pt>
    <dgm:pt modelId="{833C1E25-109D-154C-9068-716FDFBCE6CD}" type="pres">
      <dgm:prSet presAssocID="{480116CE-1378-4611-B5E6-CAFAE1EA1836}" presName="vert1" presStyleCnt="0"/>
      <dgm:spPr/>
    </dgm:pt>
    <dgm:pt modelId="{8C49CCC6-24BF-2F40-A45D-326ECA94791A}" type="pres">
      <dgm:prSet presAssocID="{D4B0138F-EB91-4BE0-AEAD-E82BFBF0CFE6}" presName="thickLine" presStyleLbl="alignNode1" presStyleIdx="2" presStyleCnt="3"/>
      <dgm:spPr/>
    </dgm:pt>
    <dgm:pt modelId="{818E6922-C50C-744C-8346-0E5759119C78}" type="pres">
      <dgm:prSet presAssocID="{D4B0138F-EB91-4BE0-AEAD-E82BFBF0CFE6}" presName="horz1" presStyleCnt="0"/>
      <dgm:spPr/>
    </dgm:pt>
    <dgm:pt modelId="{BC806BEB-675E-3D44-B522-555FAFDCA07F}" type="pres">
      <dgm:prSet presAssocID="{D4B0138F-EB91-4BE0-AEAD-E82BFBF0CFE6}" presName="tx1" presStyleLbl="revTx" presStyleIdx="2" presStyleCnt="3"/>
      <dgm:spPr/>
    </dgm:pt>
    <dgm:pt modelId="{B6BC6D64-D827-4E4C-847F-1DF951C52AF8}" type="pres">
      <dgm:prSet presAssocID="{D4B0138F-EB91-4BE0-AEAD-E82BFBF0CFE6}" presName="vert1" presStyleCnt="0"/>
      <dgm:spPr/>
    </dgm:pt>
  </dgm:ptLst>
  <dgm:cxnLst>
    <dgm:cxn modelId="{E7F5331C-271A-C64B-9C49-0CC23CA121AC}" type="presOf" srcId="{480116CE-1378-4611-B5E6-CAFAE1EA1836}" destId="{24C32A9E-3E88-2247-81E7-C069231A6529}" srcOrd="0" destOrd="0" presId="urn:microsoft.com/office/officeart/2008/layout/LinedList"/>
    <dgm:cxn modelId="{954BC13D-A7AA-4D45-83FF-D08B03F5C579}" srcId="{2763BD8D-A57A-403E-87BB-91281B25926C}" destId="{480116CE-1378-4611-B5E6-CAFAE1EA1836}" srcOrd="1" destOrd="0" parTransId="{0B551DCB-F624-4457-9F7E-0FEC3221D633}" sibTransId="{987E85EC-C974-4AC0-A383-0ED2FDACECE0}"/>
    <dgm:cxn modelId="{4361E360-CACD-C047-8A2C-82D56FAD5BCD}" type="presOf" srcId="{D4B0138F-EB91-4BE0-AEAD-E82BFBF0CFE6}" destId="{BC806BEB-675E-3D44-B522-555FAFDCA07F}" srcOrd="0" destOrd="0" presId="urn:microsoft.com/office/officeart/2008/layout/LinedList"/>
    <dgm:cxn modelId="{377C366C-63F5-4229-B7CB-6CEFB4810174}" srcId="{2763BD8D-A57A-403E-87BB-91281B25926C}" destId="{37D41F98-9DE3-4DEF-B939-B672EAEC12E3}" srcOrd="0" destOrd="0" parTransId="{89894E22-CFF7-4FF9-8D17-64E7693254B1}" sibTransId="{694008B0-7980-4D99-9653-AFCA0B611C60}"/>
    <dgm:cxn modelId="{165B9F8D-C439-4DB2-9868-B782DB888E90}" srcId="{2763BD8D-A57A-403E-87BB-91281B25926C}" destId="{D4B0138F-EB91-4BE0-AEAD-E82BFBF0CFE6}" srcOrd="2" destOrd="0" parTransId="{E8B1948F-C951-442E-AB41-C210E0C4F3F7}" sibTransId="{A5D929CC-3FE5-4751-9B47-77E468995647}"/>
    <dgm:cxn modelId="{C8B2B8BD-0236-A249-90B8-5EEB2516DD9D}" type="presOf" srcId="{2763BD8D-A57A-403E-87BB-91281B25926C}" destId="{3E957230-37EB-8041-A79B-557B35E5249A}" srcOrd="0" destOrd="0" presId="urn:microsoft.com/office/officeart/2008/layout/LinedList"/>
    <dgm:cxn modelId="{91FEDAC4-87B8-3242-8CAA-5B9E0077F603}" type="presOf" srcId="{37D41F98-9DE3-4DEF-B939-B672EAEC12E3}" destId="{08E50B13-997E-BD4C-9DBE-FB5F154BEFB6}" srcOrd="0" destOrd="0" presId="urn:microsoft.com/office/officeart/2008/layout/LinedList"/>
    <dgm:cxn modelId="{1D876AB9-002A-DD4A-88B7-4C248ACE72FE}" type="presParOf" srcId="{3E957230-37EB-8041-A79B-557B35E5249A}" destId="{D4483DCF-1B09-124E-A7D5-F0BE3B0337EC}" srcOrd="0" destOrd="0" presId="urn:microsoft.com/office/officeart/2008/layout/LinedList"/>
    <dgm:cxn modelId="{60BE49BC-AD8D-CB42-843D-07DE9F44AF2E}" type="presParOf" srcId="{3E957230-37EB-8041-A79B-557B35E5249A}" destId="{11BE8850-2708-2D4D-AE3C-3A9D44CC3CFA}" srcOrd="1" destOrd="0" presId="urn:microsoft.com/office/officeart/2008/layout/LinedList"/>
    <dgm:cxn modelId="{E5AE73E9-3C2B-3E4D-90D7-DD80CEA3E789}" type="presParOf" srcId="{11BE8850-2708-2D4D-AE3C-3A9D44CC3CFA}" destId="{08E50B13-997E-BD4C-9DBE-FB5F154BEFB6}" srcOrd="0" destOrd="0" presId="urn:microsoft.com/office/officeart/2008/layout/LinedList"/>
    <dgm:cxn modelId="{3FC0026C-276F-484F-9D62-427D2BB607A5}" type="presParOf" srcId="{11BE8850-2708-2D4D-AE3C-3A9D44CC3CFA}" destId="{E46EBD83-E861-2E48-AF00-056C0CF89941}" srcOrd="1" destOrd="0" presId="urn:microsoft.com/office/officeart/2008/layout/LinedList"/>
    <dgm:cxn modelId="{B304B632-829C-DD44-9F00-2D748856A7E3}" type="presParOf" srcId="{3E957230-37EB-8041-A79B-557B35E5249A}" destId="{A5AC9738-9980-AE46-8AC7-B2C1F4F519C5}" srcOrd="2" destOrd="0" presId="urn:microsoft.com/office/officeart/2008/layout/LinedList"/>
    <dgm:cxn modelId="{B10C36DB-A760-C444-83AF-FA88A9FCC912}" type="presParOf" srcId="{3E957230-37EB-8041-A79B-557B35E5249A}" destId="{8FFBE675-2903-8945-9171-283088EDEA89}" srcOrd="3" destOrd="0" presId="urn:microsoft.com/office/officeart/2008/layout/LinedList"/>
    <dgm:cxn modelId="{2A7507CB-0155-564E-8D9C-ABCA1F1463E2}" type="presParOf" srcId="{8FFBE675-2903-8945-9171-283088EDEA89}" destId="{24C32A9E-3E88-2247-81E7-C069231A6529}" srcOrd="0" destOrd="0" presId="urn:microsoft.com/office/officeart/2008/layout/LinedList"/>
    <dgm:cxn modelId="{D5945787-7695-134C-9459-6C0B944B8C96}" type="presParOf" srcId="{8FFBE675-2903-8945-9171-283088EDEA89}" destId="{833C1E25-109D-154C-9068-716FDFBCE6CD}" srcOrd="1" destOrd="0" presId="urn:microsoft.com/office/officeart/2008/layout/LinedList"/>
    <dgm:cxn modelId="{741BFD9E-4D7B-574C-9663-F44B10F6DF2E}" type="presParOf" srcId="{3E957230-37EB-8041-A79B-557B35E5249A}" destId="{8C49CCC6-24BF-2F40-A45D-326ECA94791A}" srcOrd="4" destOrd="0" presId="urn:microsoft.com/office/officeart/2008/layout/LinedList"/>
    <dgm:cxn modelId="{4563306A-4A72-4942-95B9-FC035696ADB7}" type="presParOf" srcId="{3E957230-37EB-8041-A79B-557B35E5249A}" destId="{818E6922-C50C-744C-8346-0E5759119C78}" srcOrd="5" destOrd="0" presId="urn:microsoft.com/office/officeart/2008/layout/LinedList"/>
    <dgm:cxn modelId="{59EB4923-048C-6D4F-B2F0-52F76252BF22}" type="presParOf" srcId="{818E6922-C50C-744C-8346-0E5759119C78}" destId="{BC806BEB-675E-3D44-B522-555FAFDCA07F}" srcOrd="0" destOrd="0" presId="urn:microsoft.com/office/officeart/2008/layout/LinedList"/>
    <dgm:cxn modelId="{620412CC-FE97-C547-B9CD-D4BF6A0E94D8}" type="presParOf" srcId="{818E6922-C50C-744C-8346-0E5759119C78}" destId="{B6BC6D64-D827-4E4C-847F-1DF951C52AF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F6D0E18-FCDB-47BE-8556-D73CE88CFDA1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D8A4D6E-EF73-438B-92F7-765EED941AC0}">
      <dgm:prSet/>
      <dgm:spPr/>
      <dgm:t>
        <a:bodyPr/>
        <a:lstStyle/>
        <a:p>
          <a:r>
            <a:rPr lang="ja-JP"/>
            <a:t>１年次に行うこと</a:t>
          </a:r>
          <a:endParaRPr lang="en-US"/>
        </a:p>
      </dgm:t>
    </dgm:pt>
    <dgm:pt modelId="{B60FAE61-25C7-4A76-87A6-93E1105F52B6}" type="parTrans" cxnId="{E1E9B27C-83DB-4A33-82C2-C0532CA4525F}">
      <dgm:prSet/>
      <dgm:spPr/>
      <dgm:t>
        <a:bodyPr/>
        <a:lstStyle/>
        <a:p>
          <a:endParaRPr lang="en-US"/>
        </a:p>
      </dgm:t>
    </dgm:pt>
    <dgm:pt modelId="{4A0D0D36-923B-41A4-B22B-48944EED8201}" type="sibTrans" cxnId="{E1E9B27C-83DB-4A33-82C2-C0532CA4525F}">
      <dgm:prSet/>
      <dgm:spPr/>
      <dgm:t>
        <a:bodyPr/>
        <a:lstStyle/>
        <a:p>
          <a:endParaRPr lang="en-US"/>
        </a:p>
      </dgm:t>
    </dgm:pt>
    <dgm:pt modelId="{8AEF46C8-2CE6-44BA-AB48-66DD59B76C7B}">
      <dgm:prSet/>
      <dgm:spPr/>
      <dgm:t>
        <a:bodyPr/>
        <a:lstStyle/>
        <a:p>
          <a:r>
            <a:rPr lang="ja-JP"/>
            <a:t>アプリケーション開発に</a:t>
          </a:r>
          <a:r>
            <a:rPr lang="ja-JP" altLang="en-US"/>
            <a:t>必要</a:t>
          </a:r>
          <a:r>
            <a:rPr lang="ja-JP"/>
            <a:t>な</a:t>
          </a:r>
          <a:r>
            <a:rPr lang="ja-JP" altLang="en-US"/>
            <a:t>基礎</a:t>
          </a:r>
          <a:r>
            <a:rPr lang="ja-JP"/>
            <a:t>知識の獲得</a:t>
          </a:r>
          <a:endParaRPr lang="en-US" dirty="0"/>
        </a:p>
      </dgm:t>
    </dgm:pt>
    <dgm:pt modelId="{E46B38AD-7B5D-4323-9902-897D0E54EA67}" type="parTrans" cxnId="{EE90F4B8-BD62-4D84-8081-8D74252F2E28}">
      <dgm:prSet/>
      <dgm:spPr/>
      <dgm:t>
        <a:bodyPr/>
        <a:lstStyle/>
        <a:p>
          <a:endParaRPr lang="en-US"/>
        </a:p>
      </dgm:t>
    </dgm:pt>
    <dgm:pt modelId="{F26D4DAE-BB9C-4192-8ACB-80F21D58B008}" type="sibTrans" cxnId="{EE90F4B8-BD62-4D84-8081-8D74252F2E28}">
      <dgm:prSet/>
      <dgm:spPr/>
      <dgm:t>
        <a:bodyPr/>
        <a:lstStyle/>
        <a:p>
          <a:endParaRPr lang="en-US"/>
        </a:p>
      </dgm:t>
    </dgm:pt>
    <dgm:pt modelId="{47F03428-1E03-4971-9ACD-89823C1A978B}">
      <dgm:prSet/>
      <dgm:spPr/>
      <dgm:t>
        <a:bodyPr/>
        <a:lstStyle/>
        <a:p>
          <a:r>
            <a:rPr lang="ja-JP"/>
            <a:t>２年次に開発するアプリの計画</a:t>
          </a:r>
          <a:endParaRPr lang="en-US"/>
        </a:p>
      </dgm:t>
    </dgm:pt>
    <dgm:pt modelId="{2A989E09-3623-4744-98D8-6499282015C0}" type="parTrans" cxnId="{580E8EFF-6FA2-41A2-85D1-A9BE12815062}">
      <dgm:prSet/>
      <dgm:spPr/>
      <dgm:t>
        <a:bodyPr/>
        <a:lstStyle/>
        <a:p>
          <a:endParaRPr lang="en-US"/>
        </a:p>
      </dgm:t>
    </dgm:pt>
    <dgm:pt modelId="{43AD686C-A92D-42F2-B2EC-A6010EB9B8C3}" type="sibTrans" cxnId="{580E8EFF-6FA2-41A2-85D1-A9BE12815062}">
      <dgm:prSet/>
      <dgm:spPr/>
      <dgm:t>
        <a:bodyPr/>
        <a:lstStyle/>
        <a:p>
          <a:endParaRPr lang="en-US"/>
        </a:p>
      </dgm:t>
    </dgm:pt>
    <dgm:pt modelId="{A51AEBA6-5FA0-4448-8166-F8063997AECD}">
      <dgm:prSet/>
      <dgm:spPr/>
      <dgm:t>
        <a:bodyPr/>
        <a:lstStyle/>
        <a:p>
          <a:r>
            <a:rPr lang="ja-JP"/>
            <a:t>計画の発表（中間発表）</a:t>
          </a:r>
          <a:endParaRPr lang="en-US"/>
        </a:p>
      </dgm:t>
    </dgm:pt>
    <dgm:pt modelId="{873CD016-9AC6-4C6B-9A61-D98AC52EDC45}" type="parTrans" cxnId="{1F69A4FA-8918-407B-956C-D0234F67AE6D}">
      <dgm:prSet/>
      <dgm:spPr/>
      <dgm:t>
        <a:bodyPr/>
        <a:lstStyle/>
        <a:p>
          <a:endParaRPr lang="en-US"/>
        </a:p>
      </dgm:t>
    </dgm:pt>
    <dgm:pt modelId="{3A99022E-95E4-48A1-AA31-331D3F1E6087}" type="sibTrans" cxnId="{1F69A4FA-8918-407B-956C-D0234F67AE6D}">
      <dgm:prSet/>
      <dgm:spPr/>
      <dgm:t>
        <a:bodyPr/>
        <a:lstStyle/>
        <a:p>
          <a:endParaRPr lang="en-US"/>
        </a:p>
      </dgm:t>
    </dgm:pt>
    <dgm:pt modelId="{3594BA95-747E-464C-B12E-9BAEB940C136}">
      <dgm:prSet/>
      <dgm:spPr/>
      <dgm:t>
        <a:bodyPr/>
        <a:lstStyle/>
        <a:p>
          <a:r>
            <a:rPr lang="ja-JP"/>
            <a:t>２年次に行うこと</a:t>
          </a:r>
          <a:endParaRPr lang="en-US"/>
        </a:p>
      </dgm:t>
    </dgm:pt>
    <dgm:pt modelId="{709F02A5-133C-4A7F-8D72-EAB01DFEC940}" type="parTrans" cxnId="{083890D2-59D1-4B42-89CE-A5695A83CD69}">
      <dgm:prSet/>
      <dgm:spPr/>
      <dgm:t>
        <a:bodyPr/>
        <a:lstStyle/>
        <a:p>
          <a:endParaRPr lang="en-US"/>
        </a:p>
      </dgm:t>
    </dgm:pt>
    <dgm:pt modelId="{A2186802-A813-4A4B-8679-B8391EB7D7B4}" type="sibTrans" cxnId="{083890D2-59D1-4B42-89CE-A5695A83CD69}">
      <dgm:prSet/>
      <dgm:spPr/>
      <dgm:t>
        <a:bodyPr/>
        <a:lstStyle/>
        <a:p>
          <a:endParaRPr lang="en-US"/>
        </a:p>
      </dgm:t>
    </dgm:pt>
    <dgm:pt modelId="{FF9400A4-BAFA-410F-BF40-E34CC8F5A81D}">
      <dgm:prSet/>
      <dgm:spPr/>
      <dgm:t>
        <a:bodyPr/>
        <a:lstStyle/>
        <a:p>
          <a:r>
            <a:rPr lang="ja-JP"/>
            <a:t>一年次に立てた計画したアプリケーションの開発</a:t>
          </a:r>
          <a:endParaRPr lang="en-US"/>
        </a:p>
      </dgm:t>
    </dgm:pt>
    <dgm:pt modelId="{FC5F9A10-25E2-456A-BB19-1BD22E7A5DE6}" type="parTrans" cxnId="{222B207A-35AB-47B9-B9E3-47930F583B11}">
      <dgm:prSet/>
      <dgm:spPr/>
      <dgm:t>
        <a:bodyPr/>
        <a:lstStyle/>
        <a:p>
          <a:endParaRPr lang="en-US"/>
        </a:p>
      </dgm:t>
    </dgm:pt>
    <dgm:pt modelId="{7899B682-B732-410F-8F4E-DB2347D900C7}" type="sibTrans" cxnId="{222B207A-35AB-47B9-B9E3-47930F583B11}">
      <dgm:prSet/>
      <dgm:spPr/>
      <dgm:t>
        <a:bodyPr/>
        <a:lstStyle/>
        <a:p>
          <a:endParaRPr lang="en-US"/>
        </a:p>
      </dgm:t>
    </dgm:pt>
    <dgm:pt modelId="{57D3CA3E-D762-49C6-8F20-A454603F8F3F}">
      <dgm:prSet/>
      <dgm:spPr/>
      <dgm:t>
        <a:bodyPr/>
        <a:lstStyle/>
        <a:p>
          <a:r>
            <a:rPr lang="ja-JP"/>
            <a:t>作成したアプリケーションの発表（最終発表）</a:t>
          </a:r>
          <a:endParaRPr lang="en-US"/>
        </a:p>
      </dgm:t>
    </dgm:pt>
    <dgm:pt modelId="{F4914590-EB3F-4CD4-9E5C-D1CE56BE6E70}" type="parTrans" cxnId="{64BD8DCE-E8D5-44CA-BA74-F5DEBD3B4D84}">
      <dgm:prSet/>
      <dgm:spPr/>
      <dgm:t>
        <a:bodyPr/>
        <a:lstStyle/>
        <a:p>
          <a:endParaRPr lang="en-US"/>
        </a:p>
      </dgm:t>
    </dgm:pt>
    <dgm:pt modelId="{9BD72CDF-D9BD-4A99-8447-69C523A79DEE}" type="sibTrans" cxnId="{64BD8DCE-E8D5-44CA-BA74-F5DEBD3B4D84}">
      <dgm:prSet/>
      <dgm:spPr/>
      <dgm:t>
        <a:bodyPr/>
        <a:lstStyle/>
        <a:p>
          <a:endParaRPr lang="en-US"/>
        </a:p>
      </dgm:t>
    </dgm:pt>
    <dgm:pt modelId="{E6BDAD50-419B-2D42-B5F8-314C861F8AE8}" type="pres">
      <dgm:prSet presAssocID="{3F6D0E18-FCDB-47BE-8556-D73CE88CFDA1}" presName="Name0" presStyleCnt="0">
        <dgm:presLayoutVars>
          <dgm:dir/>
          <dgm:animLvl val="lvl"/>
          <dgm:resizeHandles val="exact"/>
        </dgm:presLayoutVars>
      </dgm:prSet>
      <dgm:spPr/>
    </dgm:pt>
    <dgm:pt modelId="{5E9A2878-E13E-744B-A07A-552955324EB8}" type="pres">
      <dgm:prSet presAssocID="{4D8A4D6E-EF73-438B-92F7-765EED941AC0}" presName="linNode" presStyleCnt="0"/>
      <dgm:spPr/>
    </dgm:pt>
    <dgm:pt modelId="{DBCBEC5F-29F8-7C40-B99E-7D1B6544FB26}" type="pres">
      <dgm:prSet presAssocID="{4D8A4D6E-EF73-438B-92F7-765EED941AC0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ED50026C-6C09-B84A-854B-87041A4804B6}" type="pres">
      <dgm:prSet presAssocID="{4D8A4D6E-EF73-438B-92F7-765EED941AC0}" presName="descendantText" presStyleLbl="alignAccFollowNode1" presStyleIdx="0" presStyleCnt="2">
        <dgm:presLayoutVars>
          <dgm:bulletEnabled val="1"/>
        </dgm:presLayoutVars>
      </dgm:prSet>
      <dgm:spPr/>
    </dgm:pt>
    <dgm:pt modelId="{7CF549F5-EF1D-A94A-A1C6-F17DAF8CBBB4}" type="pres">
      <dgm:prSet presAssocID="{4A0D0D36-923B-41A4-B22B-48944EED8201}" presName="sp" presStyleCnt="0"/>
      <dgm:spPr/>
    </dgm:pt>
    <dgm:pt modelId="{1B310E5E-DFF2-1646-BC6C-5DCAF7ADC835}" type="pres">
      <dgm:prSet presAssocID="{3594BA95-747E-464C-B12E-9BAEB940C136}" presName="linNode" presStyleCnt="0"/>
      <dgm:spPr/>
    </dgm:pt>
    <dgm:pt modelId="{BD94E101-6D7B-9E42-9F07-C37F47150E96}" type="pres">
      <dgm:prSet presAssocID="{3594BA95-747E-464C-B12E-9BAEB940C136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A3C99F24-2D23-BB43-A4AB-400C7A818855}" type="pres">
      <dgm:prSet presAssocID="{3594BA95-747E-464C-B12E-9BAEB940C136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5946180F-D815-834A-BC01-091CE95F1742}" type="presOf" srcId="{47F03428-1E03-4971-9ACD-89823C1A978B}" destId="{ED50026C-6C09-B84A-854B-87041A4804B6}" srcOrd="0" destOrd="1" presId="urn:microsoft.com/office/officeart/2005/8/layout/vList5"/>
    <dgm:cxn modelId="{691F0639-B067-D445-860C-A9D765D63F2D}" type="presOf" srcId="{3594BA95-747E-464C-B12E-9BAEB940C136}" destId="{BD94E101-6D7B-9E42-9F07-C37F47150E96}" srcOrd="0" destOrd="0" presId="urn:microsoft.com/office/officeart/2005/8/layout/vList5"/>
    <dgm:cxn modelId="{0D6BD23B-C7E5-5C4D-9558-F81DD643B7BE}" type="presOf" srcId="{A51AEBA6-5FA0-4448-8166-F8063997AECD}" destId="{ED50026C-6C09-B84A-854B-87041A4804B6}" srcOrd="0" destOrd="2" presId="urn:microsoft.com/office/officeart/2005/8/layout/vList5"/>
    <dgm:cxn modelId="{71182379-253D-2349-916A-E62A3BAD5F97}" type="presOf" srcId="{4D8A4D6E-EF73-438B-92F7-765EED941AC0}" destId="{DBCBEC5F-29F8-7C40-B99E-7D1B6544FB26}" srcOrd="0" destOrd="0" presId="urn:microsoft.com/office/officeart/2005/8/layout/vList5"/>
    <dgm:cxn modelId="{7E4C8C79-C6C9-E341-89CA-2AB1285CA6E3}" type="presOf" srcId="{57D3CA3E-D762-49C6-8F20-A454603F8F3F}" destId="{A3C99F24-2D23-BB43-A4AB-400C7A818855}" srcOrd="0" destOrd="1" presId="urn:microsoft.com/office/officeart/2005/8/layout/vList5"/>
    <dgm:cxn modelId="{222B207A-35AB-47B9-B9E3-47930F583B11}" srcId="{3594BA95-747E-464C-B12E-9BAEB940C136}" destId="{FF9400A4-BAFA-410F-BF40-E34CC8F5A81D}" srcOrd="0" destOrd="0" parTransId="{FC5F9A10-25E2-456A-BB19-1BD22E7A5DE6}" sibTransId="{7899B682-B732-410F-8F4E-DB2347D900C7}"/>
    <dgm:cxn modelId="{E1E9B27C-83DB-4A33-82C2-C0532CA4525F}" srcId="{3F6D0E18-FCDB-47BE-8556-D73CE88CFDA1}" destId="{4D8A4D6E-EF73-438B-92F7-765EED941AC0}" srcOrd="0" destOrd="0" parTransId="{B60FAE61-25C7-4A76-87A6-93E1105F52B6}" sibTransId="{4A0D0D36-923B-41A4-B22B-48944EED8201}"/>
    <dgm:cxn modelId="{0629469A-EDD6-F44E-A487-430D6A13E5E8}" type="presOf" srcId="{8AEF46C8-2CE6-44BA-AB48-66DD59B76C7B}" destId="{ED50026C-6C09-B84A-854B-87041A4804B6}" srcOrd="0" destOrd="0" presId="urn:microsoft.com/office/officeart/2005/8/layout/vList5"/>
    <dgm:cxn modelId="{EE90F4B8-BD62-4D84-8081-8D74252F2E28}" srcId="{4D8A4D6E-EF73-438B-92F7-765EED941AC0}" destId="{8AEF46C8-2CE6-44BA-AB48-66DD59B76C7B}" srcOrd="0" destOrd="0" parTransId="{E46B38AD-7B5D-4323-9902-897D0E54EA67}" sibTransId="{F26D4DAE-BB9C-4192-8ACB-80F21D58B008}"/>
    <dgm:cxn modelId="{C1A89FBD-33B3-FF4F-B70D-45DC1B58680B}" type="presOf" srcId="{3F6D0E18-FCDB-47BE-8556-D73CE88CFDA1}" destId="{E6BDAD50-419B-2D42-B5F8-314C861F8AE8}" srcOrd="0" destOrd="0" presId="urn:microsoft.com/office/officeart/2005/8/layout/vList5"/>
    <dgm:cxn modelId="{64BD8DCE-E8D5-44CA-BA74-F5DEBD3B4D84}" srcId="{3594BA95-747E-464C-B12E-9BAEB940C136}" destId="{57D3CA3E-D762-49C6-8F20-A454603F8F3F}" srcOrd="1" destOrd="0" parTransId="{F4914590-EB3F-4CD4-9E5C-D1CE56BE6E70}" sibTransId="{9BD72CDF-D9BD-4A99-8447-69C523A79DEE}"/>
    <dgm:cxn modelId="{083890D2-59D1-4B42-89CE-A5695A83CD69}" srcId="{3F6D0E18-FCDB-47BE-8556-D73CE88CFDA1}" destId="{3594BA95-747E-464C-B12E-9BAEB940C136}" srcOrd="1" destOrd="0" parTransId="{709F02A5-133C-4A7F-8D72-EAB01DFEC940}" sibTransId="{A2186802-A813-4A4B-8679-B8391EB7D7B4}"/>
    <dgm:cxn modelId="{3CA604D6-E11A-A349-8363-7C7AB7C8A060}" type="presOf" srcId="{FF9400A4-BAFA-410F-BF40-E34CC8F5A81D}" destId="{A3C99F24-2D23-BB43-A4AB-400C7A818855}" srcOrd="0" destOrd="0" presId="urn:microsoft.com/office/officeart/2005/8/layout/vList5"/>
    <dgm:cxn modelId="{1F69A4FA-8918-407B-956C-D0234F67AE6D}" srcId="{4D8A4D6E-EF73-438B-92F7-765EED941AC0}" destId="{A51AEBA6-5FA0-4448-8166-F8063997AECD}" srcOrd="2" destOrd="0" parTransId="{873CD016-9AC6-4C6B-9A61-D98AC52EDC45}" sibTransId="{3A99022E-95E4-48A1-AA31-331D3F1E6087}"/>
    <dgm:cxn modelId="{580E8EFF-6FA2-41A2-85D1-A9BE12815062}" srcId="{4D8A4D6E-EF73-438B-92F7-765EED941AC0}" destId="{47F03428-1E03-4971-9ACD-89823C1A978B}" srcOrd="1" destOrd="0" parTransId="{2A989E09-3623-4744-98D8-6499282015C0}" sibTransId="{43AD686C-A92D-42F2-B2EC-A6010EB9B8C3}"/>
    <dgm:cxn modelId="{A89D1DA6-F93B-EE4F-A554-B5D98F89E8CA}" type="presParOf" srcId="{E6BDAD50-419B-2D42-B5F8-314C861F8AE8}" destId="{5E9A2878-E13E-744B-A07A-552955324EB8}" srcOrd="0" destOrd="0" presId="urn:microsoft.com/office/officeart/2005/8/layout/vList5"/>
    <dgm:cxn modelId="{5C6AFBF9-AD8D-7940-810F-DA2B4844B803}" type="presParOf" srcId="{5E9A2878-E13E-744B-A07A-552955324EB8}" destId="{DBCBEC5F-29F8-7C40-B99E-7D1B6544FB26}" srcOrd="0" destOrd="0" presId="urn:microsoft.com/office/officeart/2005/8/layout/vList5"/>
    <dgm:cxn modelId="{79E5F67C-9997-0E41-8916-2540B2EFE8D6}" type="presParOf" srcId="{5E9A2878-E13E-744B-A07A-552955324EB8}" destId="{ED50026C-6C09-B84A-854B-87041A4804B6}" srcOrd="1" destOrd="0" presId="urn:microsoft.com/office/officeart/2005/8/layout/vList5"/>
    <dgm:cxn modelId="{97FDD745-C727-9846-A283-54FC15F6B730}" type="presParOf" srcId="{E6BDAD50-419B-2D42-B5F8-314C861F8AE8}" destId="{7CF549F5-EF1D-A94A-A1C6-F17DAF8CBBB4}" srcOrd="1" destOrd="0" presId="urn:microsoft.com/office/officeart/2005/8/layout/vList5"/>
    <dgm:cxn modelId="{133E2B49-65B3-184B-B917-EC7E90FF0394}" type="presParOf" srcId="{E6BDAD50-419B-2D42-B5F8-314C861F8AE8}" destId="{1B310E5E-DFF2-1646-BC6C-5DCAF7ADC835}" srcOrd="2" destOrd="0" presId="urn:microsoft.com/office/officeart/2005/8/layout/vList5"/>
    <dgm:cxn modelId="{EE5B5A73-348C-024A-9747-0034B17D6F0F}" type="presParOf" srcId="{1B310E5E-DFF2-1646-BC6C-5DCAF7ADC835}" destId="{BD94E101-6D7B-9E42-9F07-C37F47150E96}" srcOrd="0" destOrd="0" presId="urn:microsoft.com/office/officeart/2005/8/layout/vList5"/>
    <dgm:cxn modelId="{93986955-82ED-4941-8EEE-58AFCEBBA684}" type="presParOf" srcId="{1B310E5E-DFF2-1646-BC6C-5DCAF7ADC835}" destId="{A3C99F24-2D23-BB43-A4AB-400C7A81885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2223C1F-3170-419D-B4E4-90DB732A9057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35A6C72-E121-421E-9523-E15E846E7C66}">
      <dgm:prSet/>
      <dgm:spPr/>
      <dgm:t>
        <a:bodyPr/>
        <a:lstStyle/>
        <a:p>
          <a:r>
            <a:rPr lang="ja-JP" b="1"/>
            <a:t>第１回</a:t>
          </a:r>
          <a:r>
            <a:rPr lang="ja-JP"/>
            <a:t> </a:t>
          </a:r>
          <a:r>
            <a:rPr lang="en-US" dirty="0"/>
            <a:t>4/24 </a:t>
          </a:r>
          <a:r>
            <a:rPr lang="ja-JP"/>
            <a:t>：ガイダンス＆</a:t>
          </a:r>
          <a:r>
            <a:rPr lang="en-US" dirty="0"/>
            <a:t>Monaca</a:t>
          </a:r>
          <a:r>
            <a:rPr lang="ja-JP"/>
            <a:t>アカウント作成</a:t>
          </a:r>
          <a:endParaRPr lang="en-US" dirty="0"/>
        </a:p>
      </dgm:t>
    </dgm:pt>
    <dgm:pt modelId="{4921686C-15A9-443F-9D74-545189E77C5F}" type="parTrans" cxnId="{5D43BFA7-490D-438A-9365-DD0638E25BAF}">
      <dgm:prSet/>
      <dgm:spPr/>
      <dgm:t>
        <a:bodyPr/>
        <a:lstStyle/>
        <a:p>
          <a:endParaRPr lang="en-US"/>
        </a:p>
      </dgm:t>
    </dgm:pt>
    <dgm:pt modelId="{93D8312B-3DAA-47ED-892F-E5CD3F532FEF}" type="sibTrans" cxnId="{5D43BFA7-490D-438A-9365-DD0638E25BAF}">
      <dgm:prSet/>
      <dgm:spPr/>
      <dgm:t>
        <a:bodyPr/>
        <a:lstStyle/>
        <a:p>
          <a:endParaRPr lang="en-US"/>
        </a:p>
      </dgm:t>
    </dgm:pt>
    <dgm:pt modelId="{70EE0B1C-F4C6-4988-933D-39AD0772686C}">
      <dgm:prSet/>
      <dgm:spPr/>
      <dgm:t>
        <a:bodyPr/>
        <a:lstStyle/>
        <a:p>
          <a:r>
            <a:rPr lang="ja-JP" b="1"/>
            <a:t>第２回</a:t>
          </a:r>
          <a:r>
            <a:rPr lang="ja-JP"/>
            <a:t> </a:t>
          </a:r>
          <a:r>
            <a:rPr lang="en-US" dirty="0"/>
            <a:t>5/08 </a:t>
          </a:r>
          <a:r>
            <a:rPr lang="ja-JP"/>
            <a:t>：</a:t>
          </a:r>
          <a:r>
            <a:rPr lang="en-US" dirty="0"/>
            <a:t>HTML,</a:t>
          </a:r>
          <a:r>
            <a:rPr lang="ja-JP"/>
            <a:t> </a:t>
          </a:r>
          <a:r>
            <a:rPr lang="en-US" dirty="0"/>
            <a:t>Java, CSS</a:t>
          </a:r>
          <a:r>
            <a:rPr lang="ja-JP"/>
            <a:t>について</a:t>
          </a:r>
          <a:endParaRPr lang="en-US" dirty="0"/>
        </a:p>
      </dgm:t>
    </dgm:pt>
    <dgm:pt modelId="{B545CC46-770F-46D1-A6F4-A2209A74EEC8}" type="parTrans" cxnId="{A4A6A15C-F046-4A12-8D50-D78D2E7A75F6}">
      <dgm:prSet/>
      <dgm:spPr/>
      <dgm:t>
        <a:bodyPr/>
        <a:lstStyle/>
        <a:p>
          <a:endParaRPr lang="en-US"/>
        </a:p>
      </dgm:t>
    </dgm:pt>
    <dgm:pt modelId="{5C3D4362-F178-4FEB-8937-76EF4FA496B8}" type="sibTrans" cxnId="{A4A6A15C-F046-4A12-8D50-D78D2E7A75F6}">
      <dgm:prSet/>
      <dgm:spPr/>
      <dgm:t>
        <a:bodyPr/>
        <a:lstStyle/>
        <a:p>
          <a:endParaRPr lang="en-US"/>
        </a:p>
      </dgm:t>
    </dgm:pt>
    <dgm:pt modelId="{F70680A0-33F5-439A-AF3A-D976C455F9E7}">
      <dgm:prSet/>
      <dgm:spPr/>
      <dgm:t>
        <a:bodyPr/>
        <a:lstStyle/>
        <a:p>
          <a:r>
            <a:rPr lang="ja-JP" b="1"/>
            <a:t>第３回</a:t>
          </a:r>
          <a:r>
            <a:rPr lang="ja-JP"/>
            <a:t> </a:t>
          </a:r>
          <a:r>
            <a:rPr lang="en-US" dirty="0"/>
            <a:t>5/22 </a:t>
          </a:r>
          <a:r>
            <a:rPr lang="ja-JP"/>
            <a:t>：プログラミング練習，</a:t>
          </a:r>
          <a:r>
            <a:rPr lang="ja-JP">
              <a:solidFill>
                <a:srgbClr val="C00000"/>
              </a:solidFill>
            </a:rPr>
            <a:t>中間報告会</a:t>
          </a:r>
          <a:endParaRPr lang="en-US" dirty="0">
            <a:solidFill>
              <a:srgbClr val="C00000"/>
            </a:solidFill>
          </a:endParaRPr>
        </a:p>
      </dgm:t>
    </dgm:pt>
    <dgm:pt modelId="{C95B5751-F2F7-48FC-B289-7A0A6CA73A6C}" type="parTrans" cxnId="{437C5009-14E9-4D1E-95EC-D0D5AF4AA75E}">
      <dgm:prSet/>
      <dgm:spPr/>
      <dgm:t>
        <a:bodyPr/>
        <a:lstStyle/>
        <a:p>
          <a:endParaRPr lang="en-US"/>
        </a:p>
      </dgm:t>
    </dgm:pt>
    <dgm:pt modelId="{84C0E9BE-6605-4FF4-9963-87057A029048}" type="sibTrans" cxnId="{437C5009-14E9-4D1E-95EC-D0D5AF4AA75E}">
      <dgm:prSet/>
      <dgm:spPr/>
      <dgm:t>
        <a:bodyPr/>
        <a:lstStyle/>
        <a:p>
          <a:endParaRPr lang="en-US"/>
        </a:p>
      </dgm:t>
    </dgm:pt>
    <dgm:pt modelId="{9774FE82-B133-4F2F-B26A-3DCC22E62C4D}">
      <dgm:prSet/>
      <dgm:spPr/>
      <dgm:t>
        <a:bodyPr/>
        <a:lstStyle/>
        <a:p>
          <a:r>
            <a:rPr lang="ja-JP" b="1"/>
            <a:t>第４回</a:t>
          </a:r>
          <a:r>
            <a:rPr lang="ja-JP"/>
            <a:t> </a:t>
          </a:r>
          <a:r>
            <a:rPr lang="en-US"/>
            <a:t>6/05 </a:t>
          </a:r>
          <a:r>
            <a:rPr lang="ja-JP"/>
            <a:t>：プログラミング練習</a:t>
          </a:r>
          <a:endParaRPr lang="en-US"/>
        </a:p>
      </dgm:t>
    </dgm:pt>
    <dgm:pt modelId="{B2E225B1-011A-4B01-83E0-A0196A96B07B}" type="parTrans" cxnId="{689A69BF-AD6F-430B-9F0B-284A03908D4A}">
      <dgm:prSet/>
      <dgm:spPr/>
      <dgm:t>
        <a:bodyPr/>
        <a:lstStyle/>
        <a:p>
          <a:endParaRPr lang="en-US"/>
        </a:p>
      </dgm:t>
    </dgm:pt>
    <dgm:pt modelId="{6291B1BE-41A8-4955-86AB-0680F6BC0906}" type="sibTrans" cxnId="{689A69BF-AD6F-430B-9F0B-284A03908D4A}">
      <dgm:prSet/>
      <dgm:spPr/>
      <dgm:t>
        <a:bodyPr/>
        <a:lstStyle/>
        <a:p>
          <a:endParaRPr lang="en-US"/>
        </a:p>
      </dgm:t>
    </dgm:pt>
    <dgm:pt modelId="{6A0A29B3-C510-44A2-92FC-54734FCF2261}">
      <dgm:prSet/>
      <dgm:spPr/>
      <dgm:t>
        <a:bodyPr/>
        <a:lstStyle/>
        <a:p>
          <a:r>
            <a:rPr lang="ja-JP" b="1"/>
            <a:t>第５回</a:t>
          </a:r>
          <a:r>
            <a:rPr lang="ja-JP"/>
            <a:t> </a:t>
          </a:r>
          <a:r>
            <a:rPr lang="en-US"/>
            <a:t>6/19 </a:t>
          </a:r>
          <a:r>
            <a:rPr lang="ja-JP"/>
            <a:t>：サンプルプログラム作成</a:t>
          </a:r>
          <a:endParaRPr lang="en-US"/>
        </a:p>
      </dgm:t>
    </dgm:pt>
    <dgm:pt modelId="{25C856FE-E128-4E91-A390-899F82BBA345}" type="parTrans" cxnId="{012CD699-E587-4D83-9D3C-848FE8BBC9E3}">
      <dgm:prSet/>
      <dgm:spPr/>
      <dgm:t>
        <a:bodyPr/>
        <a:lstStyle/>
        <a:p>
          <a:endParaRPr lang="en-US"/>
        </a:p>
      </dgm:t>
    </dgm:pt>
    <dgm:pt modelId="{A5E202BB-9B92-4D0F-9FB3-D907CECB6CF4}" type="sibTrans" cxnId="{012CD699-E587-4D83-9D3C-848FE8BBC9E3}">
      <dgm:prSet/>
      <dgm:spPr/>
      <dgm:t>
        <a:bodyPr/>
        <a:lstStyle/>
        <a:p>
          <a:endParaRPr lang="en-US"/>
        </a:p>
      </dgm:t>
    </dgm:pt>
    <dgm:pt modelId="{EF7458AD-B7ED-48B3-8A4B-2FD51DADB788}">
      <dgm:prSet/>
      <dgm:spPr/>
      <dgm:t>
        <a:bodyPr/>
        <a:lstStyle/>
        <a:p>
          <a:r>
            <a:rPr lang="ja-JP" b="1"/>
            <a:t>第６回</a:t>
          </a:r>
          <a:r>
            <a:rPr lang="ja-JP"/>
            <a:t> </a:t>
          </a:r>
          <a:r>
            <a:rPr lang="en-US" dirty="0"/>
            <a:t>7/03 </a:t>
          </a:r>
          <a:r>
            <a:rPr lang="ja-JP"/>
            <a:t>：アプリの計画，発表スライド作成</a:t>
          </a:r>
          <a:endParaRPr lang="en-US" dirty="0"/>
        </a:p>
      </dgm:t>
    </dgm:pt>
    <dgm:pt modelId="{F38D0631-880F-4732-B5BC-A31A48998754}" type="parTrans" cxnId="{4CFE65D6-11E9-46ED-BB0C-D5B17D59A546}">
      <dgm:prSet/>
      <dgm:spPr/>
      <dgm:t>
        <a:bodyPr/>
        <a:lstStyle/>
        <a:p>
          <a:endParaRPr lang="en-US"/>
        </a:p>
      </dgm:t>
    </dgm:pt>
    <dgm:pt modelId="{263A83A2-83B5-4080-84DA-69B0F3A7ECB0}" type="sibTrans" cxnId="{4CFE65D6-11E9-46ED-BB0C-D5B17D59A546}">
      <dgm:prSet/>
      <dgm:spPr/>
      <dgm:t>
        <a:bodyPr/>
        <a:lstStyle/>
        <a:p>
          <a:endParaRPr lang="en-US"/>
        </a:p>
      </dgm:t>
    </dgm:pt>
    <dgm:pt modelId="{CF89A1D6-4CF1-48D1-87FC-D462ABD94704}">
      <dgm:prSet/>
      <dgm:spPr/>
      <dgm:t>
        <a:bodyPr/>
        <a:lstStyle/>
        <a:p>
          <a:r>
            <a:rPr lang="ja-JP" b="1"/>
            <a:t>第７回</a:t>
          </a:r>
          <a:r>
            <a:rPr lang="ja-JP"/>
            <a:t> </a:t>
          </a:r>
          <a:r>
            <a:rPr lang="en-US" dirty="0"/>
            <a:t>7/10 </a:t>
          </a:r>
          <a:r>
            <a:rPr lang="ja-JP"/>
            <a:t>：見学</a:t>
          </a:r>
          <a:r>
            <a:rPr lang="ja-JP" altLang="en-US"/>
            <a:t>，</a:t>
          </a:r>
          <a:r>
            <a:rPr lang="ja-JP" altLang="en-US">
              <a:solidFill>
                <a:srgbClr val="C00000"/>
              </a:solidFill>
            </a:rPr>
            <a:t>デモ大会</a:t>
          </a:r>
          <a:endParaRPr lang="en-US" dirty="0">
            <a:solidFill>
              <a:srgbClr val="C00000"/>
            </a:solidFill>
          </a:endParaRPr>
        </a:p>
      </dgm:t>
    </dgm:pt>
    <dgm:pt modelId="{4E0BD390-F325-4EAC-8BBF-D9DB2FB59788}" type="parTrans" cxnId="{26EFD222-3E93-4EFA-AEAC-23514E5C7180}">
      <dgm:prSet/>
      <dgm:spPr/>
      <dgm:t>
        <a:bodyPr/>
        <a:lstStyle/>
        <a:p>
          <a:endParaRPr lang="en-US"/>
        </a:p>
      </dgm:t>
    </dgm:pt>
    <dgm:pt modelId="{27FA99ED-0807-4AEC-90A4-5B24FBFBC8D9}" type="sibTrans" cxnId="{26EFD222-3E93-4EFA-AEAC-23514E5C7180}">
      <dgm:prSet/>
      <dgm:spPr/>
      <dgm:t>
        <a:bodyPr/>
        <a:lstStyle/>
        <a:p>
          <a:endParaRPr lang="en-US"/>
        </a:p>
      </dgm:t>
    </dgm:pt>
    <dgm:pt modelId="{7615958E-05CE-4EDA-B2FB-27FCAC637E1E}">
      <dgm:prSet/>
      <dgm:spPr/>
      <dgm:t>
        <a:bodyPr/>
        <a:lstStyle/>
        <a:p>
          <a:r>
            <a:rPr lang="ja-JP" b="1"/>
            <a:t>第８回</a:t>
          </a:r>
          <a:r>
            <a:rPr lang="ja-JP"/>
            <a:t> </a:t>
          </a:r>
          <a:r>
            <a:rPr lang="en-US"/>
            <a:t>7/24 </a:t>
          </a:r>
          <a:r>
            <a:rPr lang="ja-JP"/>
            <a:t>：</a:t>
          </a:r>
          <a:r>
            <a:rPr lang="en-US"/>
            <a:t>PBL</a:t>
          </a:r>
          <a:r>
            <a:rPr lang="ja-JP"/>
            <a:t>成果発表会</a:t>
          </a:r>
          <a:endParaRPr lang="en-US"/>
        </a:p>
      </dgm:t>
    </dgm:pt>
    <dgm:pt modelId="{900C4410-27BC-457B-8E8A-F361A24F7122}" type="parTrans" cxnId="{4E6B6511-6A4A-47DF-AA05-79AFA06C2157}">
      <dgm:prSet/>
      <dgm:spPr/>
      <dgm:t>
        <a:bodyPr/>
        <a:lstStyle/>
        <a:p>
          <a:endParaRPr lang="en-US"/>
        </a:p>
      </dgm:t>
    </dgm:pt>
    <dgm:pt modelId="{AEC207A0-31F6-434E-8DAB-289A4C79C241}" type="sibTrans" cxnId="{4E6B6511-6A4A-47DF-AA05-79AFA06C2157}">
      <dgm:prSet/>
      <dgm:spPr/>
      <dgm:t>
        <a:bodyPr/>
        <a:lstStyle/>
        <a:p>
          <a:endParaRPr lang="en-US"/>
        </a:p>
      </dgm:t>
    </dgm:pt>
    <dgm:pt modelId="{57FC0977-7509-354F-A9DB-50DEC1196170}" type="pres">
      <dgm:prSet presAssocID="{F2223C1F-3170-419D-B4E4-90DB732A9057}" presName="linear" presStyleCnt="0">
        <dgm:presLayoutVars>
          <dgm:animLvl val="lvl"/>
          <dgm:resizeHandles val="exact"/>
        </dgm:presLayoutVars>
      </dgm:prSet>
      <dgm:spPr/>
    </dgm:pt>
    <dgm:pt modelId="{C00B6F93-5EBF-D245-8C29-6343C757805A}" type="pres">
      <dgm:prSet presAssocID="{035A6C72-E121-421E-9523-E15E846E7C66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BD75CCB7-D735-9E48-B370-77F83EF6DB4A}" type="pres">
      <dgm:prSet presAssocID="{93D8312B-3DAA-47ED-892F-E5CD3F532FEF}" presName="spacer" presStyleCnt="0"/>
      <dgm:spPr/>
    </dgm:pt>
    <dgm:pt modelId="{1C20D677-5026-074F-9531-B30B11D635EA}" type="pres">
      <dgm:prSet presAssocID="{70EE0B1C-F4C6-4988-933D-39AD0772686C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80F777BB-76B9-4A49-B680-287049FD1A28}" type="pres">
      <dgm:prSet presAssocID="{5C3D4362-F178-4FEB-8937-76EF4FA496B8}" presName="spacer" presStyleCnt="0"/>
      <dgm:spPr/>
    </dgm:pt>
    <dgm:pt modelId="{2DED6D8F-8BDB-F444-9180-FAF1D318823F}" type="pres">
      <dgm:prSet presAssocID="{F70680A0-33F5-439A-AF3A-D976C455F9E7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29F8B6D3-636F-E14F-AB7A-21F86322AE66}" type="pres">
      <dgm:prSet presAssocID="{84C0E9BE-6605-4FF4-9963-87057A029048}" presName="spacer" presStyleCnt="0"/>
      <dgm:spPr/>
    </dgm:pt>
    <dgm:pt modelId="{38A5B0B0-B20E-9748-A651-0F136D622ACD}" type="pres">
      <dgm:prSet presAssocID="{9774FE82-B133-4F2F-B26A-3DCC22E62C4D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0316E089-268F-5440-B248-21CACD2EC9BB}" type="pres">
      <dgm:prSet presAssocID="{6291B1BE-41A8-4955-86AB-0680F6BC0906}" presName="spacer" presStyleCnt="0"/>
      <dgm:spPr/>
    </dgm:pt>
    <dgm:pt modelId="{B6FCA591-2E7E-E34E-91A6-179634F5D403}" type="pres">
      <dgm:prSet presAssocID="{6A0A29B3-C510-44A2-92FC-54734FCF2261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7F857546-565E-8045-9C67-AD181A478536}" type="pres">
      <dgm:prSet presAssocID="{A5E202BB-9B92-4D0F-9FB3-D907CECB6CF4}" presName="spacer" presStyleCnt="0"/>
      <dgm:spPr/>
    </dgm:pt>
    <dgm:pt modelId="{5F46916C-6CD6-F841-B076-C128E21D5688}" type="pres">
      <dgm:prSet presAssocID="{EF7458AD-B7ED-48B3-8A4B-2FD51DADB788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4D7768B0-BEF7-E447-A6B4-3F25277E5530}" type="pres">
      <dgm:prSet presAssocID="{263A83A2-83B5-4080-84DA-69B0F3A7ECB0}" presName="spacer" presStyleCnt="0"/>
      <dgm:spPr/>
    </dgm:pt>
    <dgm:pt modelId="{5DC101CB-953C-0147-B1DA-7A404675F350}" type="pres">
      <dgm:prSet presAssocID="{CF89A1D6-4CF1-48D1-87FC-D462ABD94704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726A983B-6BDC-0B41-8390-A2FAA14BCBCC}" type="pres">
      <dgm:prSet presAssocID="{27FA99ED-0807-4AEC-90A4-5B24FBFBC8D9}" presName="spacer" presStyleCnt="0"/>
      <dgm:spPr/>
    </dgm:pt>
    <dgm:pt modelId="{64BB05A0-2422-5A4C-92AE-7B15F85576EA}" type="pres">
      <dgm:prSet presAssocID="{7615958E-05CE-4EDA-B2FB-27FCAC637E1E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437C5009-14E9-4D1E-95EC-D0D5AF4AA75E}" srcId="{F2223C1F-3170-419D-B4E4-90DB732A9057}" destId="{F70680A0-33F5-439A-AF3A-D976C455F9E7}" srcOrd="2" destOrd="0" parTransId="{C95B5751-F2F7-48FC-B289-7A0A6CA73A6C}" sibTransId="{84C0E9BE-6605-4FF4-9963-87057A029048}"/>
    <dgm:cxn modelId="{4E6B6511-6A4A-47DF-AA05-79AFA06C2157}" srcId="{F2223C1F-3170-419D-B4E4-90DB732A9057}" destId="{7615958E-05CE-4EDA-B2FB-27FCAC637E1E}" srcOrd="7" destOrd="0" parTransId="{900C4410-27BC-457B-8E8A-F361A24F7122}" sibTransId="{AEC207A0-31F6-434E-8DAB-289A4C79C241}"/>
    <dgm:cxn modelId="{0FE4C616-8A32-CF4A-A409-305D423618EF}" type="presOf" srcId="{7615958E-05CE-4EDA-B2FB-27FCAC637E1E}" destId="{64BB05A0-2422-5A4C-92AE-7B15F85576EA}" srcOrd="0" destOrd="0" presId="urn:microsoft.com/office/officeart/2005/8/layout/vList2"/>
    <dgm:cxn modelId="{26EFD222-3E93-4EFA-AEAC-23514E5C7180}" srcId="{F2223C1F-3170-419D-B4E4-90DB732A9057}" destId="{CF89A1D6-4CF1-48D1-87FC-D462ABD94704}" srcOrd="6" destOrd="0" parTransId="{4E0BD390-F325-4EAC-8BBF-D9DB2FB59788}" sibTransId="{27FA99ED-0807-4AEC-90A4-5B24FBFBC8D9}"/>
    <dgm:cxn modelId="{5C45F639-67BE-B54B-A605-EEED958317C4}" type="presOf" srcId="{70EE0B1C-F4C6-4988-933D-39AD0772686C}" destId="{1C20D677-5026-074F-9531-B30B11D635EA}" srcOrd="0" destOrd="0" presId="urn:microsoft.com/office/officeart/2005/8/layout/vList2"/>
    <dgm:cxn modelId="{0B7E963D-6702-9943-8850-0860828F6105}" type="presOf" srcId="{EF7458AD-B7ED-48B3-8A4B-2FD51DADB788}" destId="{5F46916C-6CD6-F841-B076-C128E21D5688}" srcOrd="0" destOrd="0" presId="urn:microsoft.com/office/officeart/2005/8/layout/vList2"/>
    <dgm:cxn modelId="{BE88AD4B-10E7-0043-91C0-9E01D8F1B1D1}" type="presOf" srcId="{CF89A1D6-4CF1-48D1-87FC-D462ABD94704}" destId="{5DC101CB-953C-0147-B1DA-7A404675F350}" srcOrd="0" destOrd="0" presId="urn:microsoft.com/office/officeart/2005/8/layout/vList2"/>
    <dgm:cxn modelId="{367F5A4F-F98B-A64E-B6DA-598724B670FB}" type="presOf" srcId="{6A0A29B3-C510-44A2-92FC-54734FCF2261}" destId="{B6FCA591-2E7E-E34E-91A6-179634F5D403}" srcOrd="0" destOrd="0" presId="urn:microsoft.com/office/officeart/2005/8/layout/vList2"/>
    <dgm:cxn modelId="{A4A6A15C-F046-4A12-8D50-D78D2E7A75F6}" srcId="{F2223C1F-3170-419D-B4E4-90DB732A9057}" destId="{70EE0B1C-F4C6-4988-933D-39AD0772686C}" srcOrd="1" destOrd="0" parTransId="{B545CC46-770F-46D1-A6F4-A2209A74EEC8}" sibTransId="{5C3D4362-F178-4FEB-8937-76EF4FA496B8}"/>
    <dgm:cxn modelId="{D74CF07A-84A1-AE43-98E2-AD82ABE868E4}" type="presOf" srcId="{9774FE82-B133-4F2F-B26A-3DCC22E62C4D}" destId="{38A5B0B0-B20E-9748-A651-0F136D622ACD}" srcOrd="0" destOrd="0" presId="urn:microsoft.com/office/officeart/2005/8/layout/vList2"/>
    <dgm:cxn modelId="{012CD699-E587-4D83-9D3C-848FE8BBC9E3}" srcId="{F2223C1F-3170-419D-B4E4-90DB732A9057}" destId="{6A0A29B3-C510-44A2-92FC-54734FCF2261}" srcOrd="4" destOrd="0" parTransId="{25C856FE-E128-4E91-A390-899F82BBA345}" sibTransId="{A5E202BB-9B92-4D0F-9FB3-D907CECB6CF4}"/>
    <dgm:cxn modelId="{4AE80FA7-F3FF-D741-9F4C-2FCE28953BEE}" type="presOf" srcId="{035A6C72-E121-421E-9523-E15E846E7C66}" destId="{C00B6F93-5EBF-D245-8C29-6343C757805A}" srcOrd="0" destOrd="0" presId="urn:microsoft.com/office/officeart/2005/8/layout/vList2"/>
    <dgm:cxn modelId="{5D43BFA7-490D-438A-9365-DD0638E25BAF}" srcId="{F2223C1F-3170-419D-B4E4-90DB732A9057}" destId="{035A6C72-E121-421E-9523-E15E846E7C66}" srcOrd="0" destOrd="0" parTransId="{4921686C-15A9-443F-9D74-545189E77C5F}" sibTransId="{93D8312B-3DAA-47ED-892F-E5CD3F532FEF}"/>
    <dgm:cxn modelId="{689A69BF-AD6F-430B-9F0B-284A03908D4A}" srcId="{F2223C1F-3170-419D-B4E4-90DB732A9057}" destId="{9774FE82-B133-4F2F-B26A-3DCC22E62C4D}" srcOrd="3" destOrd="0" parTransId="{B2E225B1-011A-4B01-83E0-A0196A96B07B}" sibTransId="{6291B1BE-41A8-4955-86AB-0680F6BC0906}"/>
    <dgm:cxn modelId="{4CFE65D6-11E9-46ED-BB0C-D5B17D59A546}" srcId="{F2223C1F-3170-419D-B4E4-90DB732A9057}" destId="{EF7458AD-B7ED-48B3-8A4B-2FD51DADB788}" srcOrd="5" destOrd="0" parTransId="{F38D0631-880F-4732-B5BC-A31A48998754}" sibTransId="{263A83A2-83B5-4080-84DA-69B0F3A7ECB0}"/>
    <dgm:cxn modelId="{BFAB2AE1-617C-F949-96FA-88F9A42C6353}" type="presOf" srcId="{F2223C1F-3170-419D-B4E4-90DB732A9057}" destId="{57FC0977-7509-354F-A9DB-50DEC1196170}" srcOrd="0" destOrd="0" presId="urn:microsoft.com/office/officeart/2005/8/layout/vList2"/>
    <dgm:cxn modelId="{9E51C2F8-9E46-C048-B6CC-0F5BA1DB19BF}" type="presOf" srcId="{F70680A0-33F5-439A-AF3A-D976C455F9E7}" destId="{2DED6D8F-8BDB-F444-9180-FAF1D318823F}" srcOrd="0" destOrd="0" presId="urn:microsoft.com/office/officeart/2005/8/layout/vList2"/>
    <dgm:cxn modelId="{5085B5FB-A500-C44A-9F22-66E37FF9C1BF}" type="presParOf" srcId="{57FC0977-7509-354F-A9DB-50DEC1196170}" destId="{C00B6F93-5EBF-D245-8C29-6343C757805A}" srcOrd="0" destOrd="0" presId="urn:microsoft.com/office/officeart/2005/8/layout/vList2"/>
    <dgm:cxn modelId="{95EB3436-A2D6-BC4A-AF70-326AD547120F}" type="presParOf" srcId="{57FC0977-7509-354F-A9DB-50DEC1196170}" destId="{BD75CCB7-D735-9E48-B370-77F83EF6DB4A}" srcOrd="1" destOrd="0" presId="urn:microsoft.com/office/officeart/2005/8/layout/vList2"/>
    <dgm:cxn modelId="{BA7481EF-7755-ED4F-B64C-2BEBAF200D6B}" type="presParOf" srcId="{57FC0977-7509-354F-A9DB-50DEC1196170}" destId="{1C20D677-5026-074F-9531-B30B11D635EA}" srcOrd="2" destOrd="0" presId="urn:microsoft.com/office/officeart/2005/8/layout/vList2"/>
    <dgm:cxn modelId="{E635C97B-1393-454C-8E4B-65E2DECC320E}" type="presParOf" srcId="{57FC0977-7509-354F-A9DB-50DEC1196170}" destId="{80F777BB-76B9-4A49-B680-287049FD1A28}" srcOrd="3" destOrd="0" presId="urn:microsoft.com/office/officeart/2005/8/layout/vList2"/>
    <dgm:cxn modelId="{CDCBFAA0-5742-EB43-99A0-451668D0A688}" type="presParOf" srcId="{57FC0977-7509-354F-A9DB-50DEC1196170}" destId="{2DED6D8F-8BDB-F444-9180-FAF1D318823F}" srcOrd="4" destOrd="0" presId="urn:microsoft.com/office/officeart/2005/8/layout/vList2"/>
    <dgm:cxn modelId="{454BA77E-4CF8-074D-8DEB-337930DB28AB}" type="presParOf" srcId="{57FC0977-7509-354F-A9DB-50DEC1196170}" destId="{29F8B6D3-636F-E14F-AB7A-21F86322AE66}" srcOrd="5" destOrd="0" presId="urn:microsoft.com/office/officeart/2005/8/layout/vList2"/>
    <dgm:cxn modelId="{907ED6DF-CAD4-5044-9A2A-122B65EC6941}" type="presParOf" srcId="{57FC0977-7509-354F-A9DB-50DEC1196170}" destId="{38A5B0B0-B20E-9748-A651-0F136D622ACD}" srcOrd="6" destOrd="0" presId="urn:microsoft.com/office/officeart/2005/8/layout/vList2"/>
    <dgm:cxn modelId="{4639B397-40BF-5E4A-928A-FBDD3E2A31A4}" type="presParOf" srcId="{57FC0977-7509-354F-A9DB-50DEC1196170}" destId="{0316E089-268F-5440-B248-21CACD2EC9BB}" srcOrd="7" destOrd="0" presId="urn:microsoft.com/office/officeart/2005/8/layout/vList2"/>
    <dgm:cxn modelId="{557D2A24-18A5-DD46-AA24-92423B53D3E4}" type="presParOf" srcId="{57FC0977-7509-354F-A9DB-50DEC1196170}" destId="{B6FCA591-2E7E-E34E-91A6-179634F5D403}" srcOrd="8" destOrd="0" presId="urn:microsoft.com/office/officeart/2005/8/layout/vList2"/>
    <dgm:cxn modelId="{B0389A18-504D-0744-B541-D8A455F5F61A}" type="presParOf" srcId="{57FC0977-7509-354F-A9DB-50DEC1196170}" destId="{7F857546-565E-8045-9C67-AD181A478536}" srcOrd="9" destOrd="0" presId="urn:microsoft.com/office/officeart/2005/8/layout/vList2"/>
    <dgm:cxn modelId="{CA1628B9-E26E-934C-ADD7-32269FCD15E9}" type="presParOf" srcId="{57FC0977-7509-354F-A9DB-50DEC1196170}" destId="{5F46916C-6CD6-F841-B076-C128E21D5688}" srcOrd="10" destOrd="0" presId="urn:microsoft.com/office/officeart/2005/8/layout/vList2"/>
    <dgm:cxn modelId="{8EA73BCB-9335-AD4E-8940-290B4C05E4E0}" type="presParOf" srcId="{57FC0977-7509-354F-A9DB-50DEC1196170}" destId="{4D7768B0-BEF7-E447-A6B4-3F25277E5530}" srcOrd="11" destOrd="0" presId="urn:microsoft.com/office/officeart/2005/8/layout/vList2"/>
    <dgm:cxn modelId="{94A76B3E-8CC3-6942-84FC-3611EBF7E2B4}" type="presParOf" srcId="{57FC0977-7509-354F-A9DB-50DEC1196170}" destId="{5DC101CB-953C-0147-B1DA-7A404675F350}" srcOrd="12" destOrd="0" presId="urn:microsoft.com/office/officeart/2005/8/layout/vList2"/>
    <dgm:cxn modelId="{D28EF5FC-5D06-134F-AF38-AD435EFE11D4}" type="presParOf" srcId="{57FC0977-7509-354F-A9DB-50DEC1196170}" destId="{726A983B-6BDC-0B41-8390-A2FAA14BCBCC}" srcOrd="13" destOrd="0" presId="urn:microsoft.com/office/officeart/2005/8/layout/vList2"/>
    <dgm:cxn modelId="{83B11B76-58B3-3F49-97CD-F85AF2EF5BCC}" type="presParOf" srcId="{57FC0977-7509-354F-A9DB-50DEC1196170}" destId="{64BB05A0-2422-5A4C-92AE-7B15F85576EA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93B3A6F-6C31-4189-A93B-FE663C361DB1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40A1640-AA61-431F-B872-E2C1A9044BB4}">
      <dgm:prSet/>
      <dgm:spPr/>
      <dgm:t>
        <a:bodyPr/>
        <a:lstStyle/>
        <a:p>
          <a:r>
            <a:rPr lang="ja-JP"/>
            <a:t>大学のメール</a:t>
          </a:r>
          <a:r>
            <a:rPr lang="en-US"/>
            <a:t>(is1910XX@cis.aichi-pu.ac.jp)</a:t>
          </a:r>
          <a:r>
            <a:rPr lang="ja-JP"/>
            <a:t>の確認方法</a:t>
          </a:r>
          <a:endParaRPr lang="en-US"/>
        </a:p>
      </dgm:t>
    </dgm:pt>
    <dgm:pt modelId="{18DB1DAF-8F61-40DA-8615-A20B4BA79E55}" type="parTrans" cxnId="{939E8F19-A645-4E04-9BC6-55C229C4B837}">
      <dgm:prSet/>
      <dgm:spPr/>
      <dgm:t>
        <a:bodyPr/>
        <a:lstStyle/>
        <a:p>
          <a:endParaRPr lang="en-US"/>
        </a:p>
      </dgm:t>
    </dgm:pt>
    <dgm:pt modelId="{3173069A-7E0A-4B02-A964-DBFAC081C353}" type="sibTrans" cxnId="{939E8F19-A645-4E04-9BC6-55C229C4B837}">
      <dgm:prSet/>
      <dgm:spPr/>
      <dgm:t>
        <a:bodyPr/>
        <a:lstStyle/>
        <a:p>
          <a:endParaRPr lang="en-US"/>
        </a:p>
      </dgm:t>
    </dgm:pt>
    <dgm:pt modelId="{D2C54DA1-0736-421B-8B36-6149E0070854}">
      <dgm:prSet/>
      <dgm:spPr/>
      <dgm:t>
        <a:bodyPr/>
        <a:lstStyle/>
        <a:p>
          <a:r>
            <a:rPr lang="en-US" dirty="0"/>
            <a:t>Office365</a:t>
          </a:r>
          <a:r>
            <a:rPr lang="ja-JP"/>
            <a:t>にアクセスする</a:t>
          </a:r>
          <a:endParaRPr lang="en-US" dirty="0"/>
        </a:p>
      </dgm:t>
    </dgm:pt>
    <dgm:pt modelId="{9A154BC9-BDD9-4A63-9292-29FD5E70C821}" type="parTrans" cxnId="{DD000054-9686-4D6D-8C5E-6F1B6A5C9046}">
      <dgm:prSet/>
      <dgm:spPr/>
      <dgm:t>
        <a:bodyPr/>
        <a:lstStyle/>
        <a:p>
          <a:endParaRPr lang="en-US"/>
        </a:p>
      </dgm:t>
    </dgm:pt>
    <dgm:pt modelId="{A6FB0E5C-16F6-4A1A-AF3C-01831201B20B}" type="sibTrans" cxnId="{DD000054-9686-4D6D-8C5E-6F1B6A5C9046}">
      <dgm:prSet/>
      <dgm:spPr/>
      <dgm:t>
        <a:bodyPr/>
        <a:lstStyle/>
        <a:p>
          <a:endParaRPr lang="en-US"/>
        </a:p>
      </dgm:t>
    </dgm:pt>
    <dgm:pt modelId="{A14D28CB-4BB8-4EE1-879E-9DC964A77B1F}">
      <dgm:prSet/>
      <dgm:spPr/>
      <dgm:t>
        <a:bodyPr/>
        <a:lstStyle/>
        <a:p>
          <a:r>
            <a:rPr lang="ja-JP"/>
            <a:t>（</a:t>
          </a:r>
          <a:r>
            <a:rPr lang="en-US" dirty="0"/>
            <a:t>https://</a:t>
          </a:r>
          <a:r>
            <a:rPr lang="en-US" dirty="0" err="1"/>
            <a:t>login.microsoftonline.com</a:t>
          </a:r>
          <a:r>
            <a:rPr lang="ja-JP"/>
            <a:t>）</a:t>
          </a:r>
          <a:endParaRPr lang="en-US" dirty="0"/>
        </a:p>
      </dgm:t>
    </dgm:pt>
    <dgm:pt modelId="{D24CF06E-8008-4E39-A274-C2458831DCEA}" type="parTrans" cxnId="{6FCC4CD5-4E06-4315-94CE-4A3D42D93648}">
      <dgm:prSet/>
      <dgm:spPr/>
      <dgm:t>
        <a:bodyPr/>
        <a:lstStyle/>
        <a:p>
          <a:endParaRPr lang="en-US"/>
        </a:p>
      </dgm:t>
    </dgm:pt>
    <dgm:pt modelId="{559EB70C-05F1-4D48-9A8B-B97C541FBA3F}" type="sibTrans" cxnId="{6FCC4CD5-4E06-4315-94CE-4A3D42D93648}">
      <dgm:prSet/>
      <dgm:spPr/>
      <dgm:t>
        <a:bodyPr/>
        <a:lstStyle/>
        <a:p>
          <a:endParaRPr lang="en-US"/>
        </a:p>
      </dgm:t>
    </dgm:pt>
    <dgm:pt modelId="{466FE7C2-C94E-4818-ABA2-1CF0C65AF2E6}">
      <dgm:prSet/>
      <dgm:spPr/>
      <dgm:t>
        <a:bodyPr/>
        <a:lstStyle/>
        <a:p>
          <a:r>
            <a:rPr lang="ja-JP"/>
            <a:t>ログインする</a:t>
          </a:r>
          <a:endParaRPr lang="en-US"/>
        </a:p>
      </dgm:t>
    </dgm:pt>
    <dgm:pt modelId="{AB4DB72B-5F50-43B1-8C32-2EAE07BF25D6}" type="parTrans" cxnId="{99B8B0FF-DB30-46AB-9256-B036EB49C20B}">
      <dgm:prSet/>
      <dgm:spPr/>
      <dgm:t>
        <a:bodyPr/>
        <a:lstStyle/>
        <a:p>
          <a:endParaRPr lang="en-US"/>
        </a:p>
      </dgm:t>
    </dgm:pt>
    <dgm:pt modelId="{7ADE4653-5843-4C27-B847-9212E1B119CE}" type="sibTrans" cxnId="{99B8B0FF-DB30-46AB-9256-B036EB49C20B}">
      <dgm:prSet/>
      <dgm:spPr/>
      <dgm:t>
        <a:bodyPr/>
        <a:lstStyle/>
        <a:p>
          <a:endParaRPr lang="en-US"/>
        </a:p>
      </dgm:t>
    </dgm:pt>
    <dgm:pt modelId="{9CE0EDB3-94D0-4BFE-A0C8-B45B11BBCC9F}">
      <dgm:prSet/>
      <dgm:spPr/>
      <dgm:t>
        <a:bodyPr/>
        <a:lstStyle/>
        <a:p>
          <a:r>
            <a:rPr lang="ja-JP"/>
            <a:t>ユーザ名　：メールアドレス</a:t>
          </a:r>
          <a:endParaRPr lang="en-US"/>
        </a:p>
      </dgm:t>
    </dgm:pt>
    <dgm:pt modelId="{3A5A1FC7-3797-45EB-ABF5-66A4BD3DADDB}" type="parTrans" cxnId="{69448E2A-B42B-411E-8FD3-B24C00408AC4}">
      <dgm:prSet/>
      <dgm:spPr/>
      <dgm:t>
        <a:bodyPr/>
        <a:lstStyle/>
        <a:p>
          <a:endParaRPr lang="en-US"/>
        </a:p>
      </dgm:t>
    </dgm:pt>
    <dgm:pt modelId="{AA29BFC3-F9ED-4987-8FF9-A5DAB9C86E6A}" type="sibTrans" cxnId="{69448E2A-B42B-411E-8FD3-B24C00408AC4}">
      <dgm:prSet/>
      <dgm:spPr/>
      <dgm:t>
        <a:bodyPr/>
        <a:lstStyle/>
        <a:p>
          <a:endParaRPr lang="en-US"/>
        </a:p>
      </dgm:t>
    </dgm:pt>
    <dgm:pt modelId="{5DF78CDB-6E65-4F9A-ACA2-760CD495D5AA}">
      <dgm:prSet/>
      <dgm:spPr/>
      <dgm:t>
        <a:bodyPr/>
        <a:lstStyle/>
        <a:p>
          <a:r>
            <a:rPr lang="ja-JP"/>
            <a:t>パスワード：</a:t>
          </a:r>
          <a:r>
            <a:rPr lang="en-US"/>
            <a:t>UNIVERSAL PASSPORT</a:t>
          </a:r>
          <a:r>
            <a:rPr lang="ja-JP"/>
            <a:t>のパスワード？</a:t>
          </a:r>
          <a:endParaRPr lang="en-US"/>
        </a:p>
      </dgm:t>
    </dgm:pt>
    <dgm:pt modelId="{B3B940F9-DCD7-4C28-A195-5CE992B7FF26}" type="parTrans" cxnId="{583B2E1C-F564-451A-A25C-4F0787F4C98A}">
      <dgm:prSet/>
      <dgm:spPr/>
      <dgm:t>
        <a:bodyPr/>
        <a:lstStyle/>
        <a:p>
          <a:endParaRPr lang="en-US"/>
        </a:p>
      </dgm:t>
    </dgm:pt>
    <dgm:pt modelId="{0241E8A1-0A3A-4BF8-B5BB-33CC1E84E89C}" type="sibTrans" cxnId="{583B2E1C-F564-451A-A25C-4F0787F4C98A}">
      <dgm:prSet/>
      <dgm:spPr/>
      <dgm:t>
        <a:bodyPr/>
        <a:lstStyle/>
        <a:p>
          <a:endParaRPr lang="en-US"/>
        </a:p>
      </dgm:t>
    </dgm:pt>
    <dgm:pt modelId="{A3A9BED6-9D9D-48BA-9B68-9D135997A06F}">
      <dgm:prSet/>
      <dgm:spPr/>
      <dgm:t>
        <a:bodyPr/>
        <a:lstStyle/>
        <a:p>
          <a:r>
            <a:rPr lang="ja-JP"/>
            <a:t>メールが届いているか確認</a:t>
          </a:r>
          <a:endParaRPr lang="en-US"/>
        </a:p>
      </dgm:t>
    </dgm:pt>
    <dgm:pt modelId="{349076F8-2FF8-4C6F-B6E5-D15EC1A8C26A}" type="parTrans" cxnId="{BB377AA5-0315-446C-A861-AC47075E61B9}">
      <dgm:prSet/>
      <dgm:spPr/>
      <dgm:t>
        <a:bodyPr/>
        <a:lstStyle/>
        <a:p>
          <a:endParaRPr lang="en-US"/>
        </a:p>
      </dgm:t>
    </dgm:pt>
    <dgm:pt modelId="{600C03E7-F14B-46B8-8101-3FB4DBCCD633}" type="sibTrans" cxnId="{BB377AA5-0315-446C-A861-AC47075E61B9}">
      <dgm:prSet/>
      <dgm:spPr/>
      <dgm:t>
        <a:bodyPr/>
        <a:lstStyle/>
        <a:p>
          <a:endParaRPr lang="en-US"/>
        </a:p>
      </dgm:t>
    </dgm:pt>
    <dgm:pt modelId="{6BDC0706-656A-4A3E-B648-E6EF45CFE3C9}">
      <dgm:prSet/>
      <dgm:spPr/>
      <dgm:t>
        <a:bodyPr/>
        <a:lstStyle/>
        <a:p>
          <a:r>
            <a:rPr lang="en-US"/>
            <a:t>ML</a:t>
          </a:r>
          <a:r>
            <a:rPr lang="ja-JP"/>
            <a:t>：</a:t>
          </a:r>
          <a:r>
            <a:rPr lang="en-US"/>
            <a:t>(yl-apu-pbl19@yamamoto.ist.aichi-pu.ac.jp)</a:t>
          </a:r>
        </a:p>
      </dgm:t>
    </dgm:pt>
    <dgm:pt modelId="{B1612E77-AF31-4AFC-91C6-257C3AD60110}" type="parTrans" cxnId="{38EE4026-7E2B-43A7-B5C5-D891536FD8D3}">
      <dgm:prSet/>
      <dgm:spPr/>
      <dgm:t>
        <a:bodyPr/>
        <a:lstStyle/>
        <a:p>
          <a:endParaRPr lang="en-US"/>
        </a:p>
      </dgm:t>
    </dgm:pt>
    <dgm:pt modelId="{32AD44A6-D918-4B7C-813E-F535984E1AFE}" type="sibTrans" cxnId="{38EE4026-7E2B-43A7-B5C5-D891536FD8D3}">
      <dgm:prSet/>
      <dgm:spPr/>
      <dgm:t>
        <a:bodyPr/>
        <a:lstStyle/>
        <a:p>
          <a:endParaRPr lang="en-US"/>
        </a:p>
      </dgm:t>
    </dgm:pt>
    <dgm:pt modelId="{52C0F4AB-93D0-584F-AA73-E6FDF58C357F}" type="pres">
      <dgm:prSet presAssocID="{A93B3A6F-6C31-4189-A93B-FE663C361DB1}" presName="vert0" presStyleCnt="0">
        <dgm:presLayoutVars>
          <dgm:dir/>
          <dgm:animOne val="branch"/>
          <dgm:animLvl val="lvl"/>
        </dgm:presLayoutVars>
      </dgm:prSet>
      <dgm:spPr/>
    </dgm:pt>
    <dgm:pt modelId="{6162936C-CA1F-E945-8815-4F9D71B30317}" type="pres">
      <dgm:prSet presAssocID="{340A1640-AA61-431F-B872-E2C1A9044BB4}" presName="thickLine" presStyleLbl="alignNode1" presStyleIdx="0" presStyleCnt="8"/>
      <dgm:spPr/>
    </dgm:pt>
    <dgm:pt modelId="{51BB527D-E031-EA4C-BB15-C51C0A26502A}" type="pres">
      <dgm:prSet presAssocID="{340A1640-AA61-431F-B872-E2C1A9044BB4}" presName="horz1" presStyleCnt="0"/>
      <dgm:spPr/>
    </dgm:pt>
    <dgm:pt modelId="{932C838B-AE7C-6343-9CF6-AA2EC71A7D36}" type="pres">
      <dgm:prSet presAssocID="{340A1640-AA61-431F-B872-E2C1A9044BB4}" presName="tx1" presStyleLbl="revTx" presStyleIdx="0" presStyleCnt="8"/>
      <dgm:spPr/>
    </dgm:pt>
    <dgm:pt modelId="{8C99B178-E8BE-C148-89C1-7B480B0DB064}" type="pres">
      <dgm:prSet presAssocID="{340A1640-AA61-431F-B872-E2C1A9044BB4}" presName="vert1" presStyleCnt="0"/>
      <dgm:spPr/>
    </dgm:pt>
    <dgm:pt modelId="{BB9BC149-63F4-664F-A2FB-5F31D6D2838D}" type="pres">
      <dgm:prSet presAssocID="{D2C54DA1-0736-421B-8B36-6149E0070854}" presName="thickLine" presStyleLbl="alignNode1" presStyleIdx="1" presStyleCnt="8"/>
      <dgm:spPr/>
    </dgm:pt>
    <dgm:pt modelId="{67008668-41B3-E74F-AAF2-FD527A8AF370}" type="pres">
      <dgm:prSet presAssocID="{D2C54DA1-0736-421B-8B36-6149E0070854}" presName="horz1" presStyleCnt="0"/>
      <dgm:spPr/>
    </dgm:pt>
    <dgm:pt modelId="{CA3C8F6C-55D7-BA42-B2AF-86E874BC6C15}" type="pres">
      <dgm:prSet presAssocID="{D2C54DA1-0736-421B-8B36-6149E0070854}" presName="tx1" presStyleLbl="revTx" presStyleIdx="1" presStyleCnt="8"/>
      <dgm:spPr/>
    </dgm:pt>
    <dgm:pt modelId="{067B0EA4-14BC-D64A-881E-7702025E81AF}" type="pres">
      <dgm:prSet presAssocID="{D2C54DA1-0736-421B-8B36-6149E0070854}" presName="vert1" presStyleCnt="0"/>
      <dgm:spPr/>
    </dgm:pt>
    <dgm:pt modelId="{D64927DF-B349-E441-B230-02C627384739}" type="pres">
      <dgm:prSet presAssocID="{A14D28CB-4BB8-4EE1-879E-9DC964A77B1F}" presName="thickLine" presStyleLbl="alignNode1" presStyleIdx="2" presStyleCnt="8"/>
      <dgm:spPr/>
    </dgm:pt>
    <dgm:pt modelId="{24B42B2E-BC0F-3F41-B1A3-7C748340767E}" type="pres">
      <dgm:prSet presAssocID="{A14D28CB-4BB8-4EE1-879E-9DC964A77B1F}" presName="horz1" presStyleCnt="0"/>
      <dgm:spPr/>
    </dgm:pt>
    <dgm:pt modelId="{19B5EC7C-1573-C842-A5EA-FC11DE92F9B9}" type="pres">
      <dgm:prSet presAssocID="{A14D28CB-4BB8-4EE1-879E-9DC964A77B1F}" presName="tx1" presStyleLbl="revTx" presStyleIdx="2" presStyleCnt="8"/>
      <dgm:spPr/>
    </dgm:pt>
    <dgm:pt modelId="{B3D7F9E3-DF36-0541-AC48-4EBA1E8F7A99}" type="pres">
      <dgm:prSet presAssocID="{A14D28CB-4BB8-4EE1-879E-9DC964A77B1F}" presName="vert1" presStyleCnt="0"/>
      <dgm:spPr/>
    </dgm:pt>
    <dgm:pt modelId="{E85E2510-B7F6-C845-903E-C4C77A5CD485}" type="pres">
      <dgm:prSet presAssocID="{466FE7C2-C94E-4818-ABA2-1CF0C65AF2E6}" presName="thickLine" presStyleLbl="alignNode1" presStyleIdx="3" presStyleCnt="8"/>
      <dgm:spPr/>
    </dgm:pt>
    <dgm:pt modelId="{47FF3C80-D6A7-6647-BDCA-6BE076C408B1}" type="pres">
      <dgm:prSet presAssocID="{466FE7C2-C94E-4818-ABA2-1CF0C65AF2E6}" presName="horz1" presStyleCnt="0"/>
      <dgm:spPr/>
    </dgm:pt>
    <dgm:pt modelId="{15F0EC91-B40E-204C-9EA7-21EC79727118}" type="pres">
      <dgm:prSet presAssocID="{466FE7C2-C94E-4818-ABA2-1CF0C65AF2E6}" presName="tx1" presStyleLbl="revTx" presStyleIdx="3" presStyleCnt="8"/>
      <dgm:spPr/>
    </dgm:pt>
    <dgm:pt modelId="{CCE881C5-769B-3F4F-B544-4FEE0B8CBE8A}" type="pres">
      <dgm:prSet presAssocID="{466FE7C2-C94E-4818-ABA2-1CF0C65AF2E6}" presName="vert1" presStyleCnt="0"/>
      <dgm:spPr/>
    </dgm:pt>
    <dgm:pt modelId="{359900E0-6513-B14B-A6AC-48B85F58193F}" type="pres">
      <dgm:prSet presAssocID="{9CE0EDB3-94D0-4BFE-A0C8-B45B11BBCC9F}" presName="thickLine" presStyleLbl="alignNode1" presStyleIdx="4" presStyleCnt="8"/>
      <dgm:spPr/>
    </dgm:pt>
    <dgm:pt modelId="{3D9D2682-CD06-5346-A08A-D1886D111DB4}" type="pres">
      <dgm:prSet presAssocID="{9CE0EDB3-94D0-4BFE-A0C8-B45B11BBCC9F}" presName="horz1" presStyleCnt="0"/>
      <dgm:spPr/>
    </dgm:pt>
    <dgm:pt modelId="{EE274A33-2561-D248-99E1-B3F0A8861B21}" type="pres">
      <dgm:prSet presAssocID="{9CE0EDB3-94D0-4BFE-A0C8-B45B11BBCC9F}" presName="tx1" presStyleLbl="revTx" presStyleIdx="4" presStyleCnt="8"/>
      <dgm:spPr/>
    </dgm:pt>
    <dgm:pt modelId="{54923F7D-D6C1-F94B-96CF-0C4E1E552370}" type="pres">
      <dgm:prSet presAssocID="{9CE0EDB3-94D0-4BFE-A0C8-B45B11BBCC9F}" presName="vert1" presStyleCnt="0"/>
      <dgm:spPr/>
    </dgm:pt>
    <dgm:pt modelId="{6AEFA765-2AC4-8743-A322-58DCE6F9A68F}" type="pres">
      <dgm:prSet presAssocID="{5DF78CDB-6E65-4F9A-ACA2-760CD495D5AA}" presName="thickLine" presStyleLbl="alignNode1" presStyleIdx="5" presStyleCnt="8"/>
      <dgm:spPr/>
    </dgm:pt>
    <dgm:pt modelId="{84F5AD28-6BAC-BB47-A8B8-AF33D2AD30C1}" type="pres">
      <dgm:prSet presAssocID="{5DF78CDB-6E65-4F9A-ACA2-760CD495D5AA}" presName="horz1" presStyleCnt="0"/>
      <dgm:spPr/>
    </dgm:pt>
    <dgm:pt modelId="{158A09E1-9BD8-2443-8808-0E1791038B97}" type="pres">
      <dgm:prSet presAssocID="{5DF78CDB-6E65-4F9A-ACA2-760CD495D5AA}" presName="tx1" presStyleLbl="revTx" presStyleIdx="5" presStyleCnt="8"/>
      <dgm:spPr/>
    </dgm:pt>
    <dgm:pt modelId="{5BAF4A65-A73D-5E46-8FFE-7844DD6CFBAA}" type="pres">
      <dgm:prSet presAssocID="{5DF78CDB-6E65-4F9A-ACA2-760CD495D5AA}" presName="vert1" presStyleCnt="0"/>
      <dgm:spPr/>
    </dgm:pt>
    <dgm:pt modelId="{474EE192-2529-FD44-80C4-F120825A2C5E}" type="pres">
      <dgm:prSet presAssocID="{A3A9BED6-9D9D-48BA-9B68-9D135997A06F}" presName="thickLine" presStyleLbl="alignNode1" presStyleIdx="6" presStyleCnt="8"/>
      <dgm:spPr/>
    </dgm:pt>
    <dgm:pt modelId="{FF464484-199F-D841-9B59-CD829CEA8DBE}" type="pres">
      <dgm:prSet presAssocID="{A3A9BED6-9D9D-48BA-9B68-9D135997A06F}" presName="horz1" presStyleCnt="0"/>
      <dgm:spPr/>
    </dgm:pt>
    <dgm:pt modelId="{FCB6A65D-ED45-4447-AB04-3A8C82AB4B23}" type="pres">
      <dgm:prSet presAssocID="{A3A9BED6-9D9D-48BA-9B68-9D135997A06F}" presName="tx1" presStyleLbl="revTx" presStyleIdx="6" presStyleCnt="8"/>
      <dgm:spPr/>
    </dgm:pt>
    <dgm:pt modelId="{73455363-3A2E-9A43-B821-795C153E75B6}" type="pres">
      <dgm:prSet presAssocID="{A3A9BED6-9D9D-48BA-9B68-9D135997A06F}" presName="vert1" presStyleCnt="0"/>
      <dgm:spPr/>
    </dgm:pt>
    <dgm:pt modelId="{846FB5E7-9FDC-FF44-BE0E-F71A667DAB1F}" type="pres">
      <dgm:prSet presAssocID="{6BDC0706-656A-4A3E-B648-E6EF45CFE3C9}" presName="thickLine" presStyleLbl="alignNode1" presStyleIdx="7" presStyleCnt="8"/>
      <dgm:spPr/>
    </dgm:pt>
    <dgm:pt modelId="{A2C9583F-4760-B244-A877-2D394FA6E42C}" type="pres">
      <dgm:prSet presAssocID="{6BDC0706-656A-4A3E-B648-E6EF45CFE3C9}" presName="horz1" presStyleCnt="0"/>
      <dgm:spPr/>
    </dgm:pt>
    <dgm:pt modelId="{0877E7DF-2A61-BE4C-94FA-46049C3FACD7}" type="pres">
      <dgm:prSet presAssocID="{6BDC0706-656A-4A3E-B648-E6EF45CFE3C9}" presName="tx1" presStyleLbl="revTx" presStyleIdx="7" presStyleCnt="8"/>
      <dgm:spPr/>
    </dgm:pt>
    <dgm:pt modelId="{3F72DF5A-E41E-0F42-979B-6F511E431E82}" type="pres">
      <dgm:prSet presAssocID="{6BDC0706-656A-4A3E-B648-E6EF45CFE3C9}" presName="vert1" presStyleCnt="0"/>
      <dgm:spPr/>
    </dgm:pt>
  </dgm:ptLst>
  <dgm:cxnLst>
    <dgm:cxn modelId="{9248E404-E4FE-AE40-BE4E-C01EA6E3A2C8}" type="presOf" srcId="{340A1640-AA61-431F-B872-E2C1A9044BB4}" destId="{932C838B-AE7C-6343-9CF6-AA2EC71A7D36}" srcOrd="0" destOrd="0" presId="urn:microsoft.com/office/officeart/2008/layout/LinedList"/>
    <dgm:cxn modelId="{939E8F19-A645-4E04-9BC6-55C229C4B837}" srcId="{A93B3A6F-6C31-4189-A93B-FE663C361DB1}" destId="{340A1640-AA61-431F-B872-E2C1A9044BB4}" srcOrd="0" destOrd="0" parTransId="{18DB1DAF-8F61-40DA-8615-A20B4BA79E55}" sibTransId="{3173069A-7E0A-4B02-A964-DBFAC081C353}"/>
    <dgm:cxn modelId="{583B2E1C-F564-451A-A25C-4F0787F4C98A}" srcId="{A93B3A6F-6C31-4189-A93B-FE663C361DB1}" destId="{5DF78CDB-6E65-4F9A-ACA2-760CD495D5AA}" srcOrd="5" destOrd="0" parTransId="{B3B940F9-DCD7-4C28-A195-5CE992B7FF26}" sibTransId="{0241E8A1-0A3A-4BF8-B5BB-33CC1E84E89C}"/>
    <dgm:cxn modelId="{04A5531C-D87F-2848-AE19-9200996C3A5A}" type="presOf" srcId="{5DF78CDB-6E65-4F9A-ACA2-760CD495D5AA}" destId="{158A09E1-9BD8-2443-8808-0E1791038B97}" srcOrd="0" destOrd="0" presId="urn:microsoft.com/office/officeart/2008/layout/LinedList"/>
    <dgm:cxn modelId="{38EE4026-7E2B-43A7-B5C5-D891536FD8D3}" srcId="{A93B3A6F-6C31-4189-A93B-FE663C361DB1}" destId="{6BDC0706-656A-4A3E-B648-E6EF45CFE3C9}" srcOrd="7" destOrd="0" parTransId="{B1612E77-AF31-4AFC-91C6-257C3AD60110}" sibTransId="{32AD44A6-D918-4B7C-813E-F535984E1AFE}"/>
    <dgm:cxn modelId="{69448E2A-B42B-411E-8FD3-B24C00408AC4}" srcId="{A93B3A6F-6C31-4189-A93B-FE663C361DB1}" destId="{9CE0EDB3-94D0-4BFE-A0C8-B45B11BBCC9F}" srcOrd="4" destOrd="0" parTransId="{3A5A1FC7-3797-45EB-ABF5-66A4BD3DADDB}" sibTransId="{AA29BFC3-F9ED-4987-8FF9-A5DAB9C86E6A}"/>
    <dgm:cxn modelId="{4AA7FC4B-607B-D542-B76A-F8111D307A37}" type="presOf" srcId="{6BDC0706-656A-4A3E-B648-E6EF45CFE3C9}" destId="{0877E7DF-2A61-BE4C-94FA-46049C3FACD7}" srcOrd="0" destOrd="0" presId="urn:microsoft.com/office/officeart/2008/layout/LinedList"/>
    <dgm:cxn modelId="{80684A4D-638B-5541-B5A2-A359D04F7615}" type="presOf" srcId="{A93B3A6F-6C31-4189-A93B-FE663C361DB1}" destId="{52C0F4AB-93D0-584F-AA73-E6FDF58C357F}" srcOrd="0" destOrd="0" presId="urn:microsoft.com/office/officeart/2008/layout/LinedList"/>
    <dgm:cxn modelId="{DD000054-9686-4D6D-8C5E-6F1B6A5C9046}" srcId="{A93B3A6F-6C31-4189-A93B-FE663C361DB1}" destId="{D2C54DA1-0736-421B-8B36-6149E0070854}" srcOrd="1" destOrd="0" parTransId="{9A154BC9-BDD9-4A63-9292-29FD5E70C821}" sibTransId="{A6FB0E5C-16F6-4A1A-AF3C-01831201B20B}"/>
    <dgm:cxn modelId="{74187C62-3DAA-4A4E-A76D-E7063F98C0F6}" type="presOf" srcId="{9CE0EDB3-94D0-4BFE-A0C8-B45B11BBCC9F}" destId="{EE274A33-2561-D248-99E1-B3F0A8861B21}" srcOrd="0" destOrd="0" presId="urn:microsoft.com/office/officeart/2008/layout/LinedList"/>
    <dgm:cxn modelId="{A8D83E95-DCE8-BF4F-8817-646CD31051C7}" type="presOf" srcId="{D2C54DA1-0736-421B-8B36-6149E0070854}" destId="{CA3C8F6C-55D7-BA42-B2AF-86E874BC6C15}" srcOrd="0" destOrd="0" presId="urn:microsoft.com/office/officeart/2008/layout/LinedList"/>
    <dgm:cxn modelId="{BB377AA5-0315-446C-A861-AC47075E61B9}" srcId="{A93B3A6F-6C31-4189-A93B-FE663C361DB1}" destId="{A3A9BED6-9D9D-48BA-9B68-9D135997A06F}" srcOrd="6" destOrd="0" parTransId="{349076F8-2FF8-4C6F-B6E5-D15EC1A8C26A}" sibTransId="{600C03E7-F14B-46B8-8101-3FB4DBCCD633}"/>
    <dgm:cxn modelId="{EA91A9B7-F106-A045-ABA4-331A5B2008DF}" type="presOf" srcId="{466FE7C2-C94E-4818-ABA2-1CF0C65AF2E6}" destId="{15F0EC91-B40E-204C-9EA7-21EC79727118}" srcOrd="0" destOrd="0" presId="urn:microsoft.com/office/officeart/2008/layout/LinedList"/>
    <dgm:cxn modelId="{211FD0BC-417D-E843-89C2-30F71247CB45}" type="presOf" srcId="{A14D28CB-4BB8-4EE1-879E-9DC964A77B1F}" destId="{19B5EC7C-1573-C842-A5EA-FC11DE92F9B9}" srcOrd="0" destOrd="0" presId="urn:microsoft.com/office/officeart/2008/layout/LinedList"/>
    <dgm:cxn modelId="{6FCC4CD5-4E06-4315-94CE-4A3D42D93648}" srcId="{A93B3A6F-6C31-4189-A93B-FE663C361DB1}" destId="{A14D28CB-4BB8-4EE1-879E-9DC964A77B1F}" srcOrd="2" destOrd="0" parTransId="{D24CF06E-8008-4E39-A274-C2458831DCEA}" sibTransId="{559EB70C-05F1-4D48-9A8B-B97C541FBA3F}"/>
    <dgm:cxn modelId="{FCFAC1E6-3D9F-E147-9094-B679C4880B7D}" type="presOf" srcId="{A3A9BED6-9D9D-48BA-9B68-9D135997A06F}" destId="{FCB6A65D-ED45-4447-AB04-3A8C82AB4B23}" srcOrd="0" destOrd="0" presId="urn:microsoft.com/office/officeart/2008/layout/LinedList"/>
    <dgm:cxn modelId="{99B8B0FF-DB30-46AB-9256-B036EB49C20B}" srcId="{A93B3A6F-6C31-4189-A93B-FE663C361DB1}" destId="{466FE7C2-C94E-4818-ABA2-1CF0C65AF2E6}" srcOrd="3" destOrd="0" parTransId="{AB4DB72B-5F50-43B1-8C32-2EAE07BF25D6}" sibTransId="{7ADE4653-5843-4C27-B847-9212E1B119CE}"/>
    <dgm:cxn modelId="{0D32352B-E216-9948-81EB-872EF4D09853}" type="presParOf" srcId="{52C0F4AB-93D0-584F-AA73-E6FDF58C357F}" destId="{6162936C-CA1F-E945-8815-4F9D71B30317}" srcOrd="0" destOrd="0" presId="urn:microsoft.com/office/officeart/2008/layout/LinedList"/>
    <dgm:cxn modelId="{28BA7066-7AC3-A445-8E1B-1C41CC82D184}" type="presParOf" srcId="{52C0F4AB-93D0-584F-AA73-E6FDF58C357F}" destId="{51BB527D-E031-EA4C-BB15-C51C0A26502A}" srcOrd="1" destOrd="0" presId="urn:microsoft.com/office/officeart/2008/layout/LinedList"/>
    <dgm:cxn modelId="{7E71E782-46DD-8040-AD49-6B3EEDADDF9E}" type="presParOf" srcId="{51BB527D-E031-EA4C-BB15-C51C0A26502A}" destId="{932C838B-AE7C-6343-9CF6-AA2EC71A7D36}" srcOrd="0" destOrd="0" presId="urn:microsoft.com/office/officeart/2008/layout/LinedList"/>
    <dgm:cxn modelId="{397BFE72-FECA-254C-98C2-518FF379E0FC}" type="presParOf" srcId="{51BB527D-E031-EA4C-BB15-C51C0A26502A}" destId="{8C99B178-E8BE-C148-89C1-7B480B0DB064}" srcOrd="1" destOrd="0" presId="urn:microsoft.com/office/officeart/2008/layout/LinedList"/>
    <dgm:cxn modelId="{3963FF96-D061-9244-BD15-23228BCE7866}" type="presParOf" srcId="{52C0F4AB-93D0-584F-AA73-E6FDF58C357F}" destId="{BB9BC149-63F4-664F-A2FB-5F31D6D2838D}" srcOrd="2" destOrd="0" presId="urn:microsoft.com/office/officeart/2008/layout/LinedList"/>
    <dgm:cxn modelId="{0968C78C-B0E2-EA4C-BC03-7E954FBC5A8C}" type="presParOf" srcId="{52C0F4AB-93D0-584F-AA73-E6FDF58C357F}" destId="{67008668-41B3-E74F-AAF2-FD527A8AF370}" srcOrd="3" destOrd="0" presId="urn:microsoft.com/office/officeart/2008/layout/LinedList"/>
    <dgm:cxn modelId="{74064A95-D2C8-2A48-82F8-889182773E2C}" type="presParOf" srcId="{67008668-41B3-E74F-AAF2-FD527A8AF370}" destId="{CA3C8F6C-55D7-BA42-B2AF-86E874BC6C15}" srcOrd="0" destOrd="0" presId="urn:microsoft.com/office/officeart/2008/layout/LinedList"/>
    <dgm:cxn modelId="{551DE4CF-AD80-1D41-BC10-EAFE81ACC532}" type="presParOf" srcId="{67008668-41B3-E74F-AAF2-FD527A8AF370}" destId="{067B0EA4-14BC-D64A-881E-7702025E81AF}" srcOrd="1" destOrd="0" presId="urn:microsoft.com/office/officeart/2008/layout/LinedList"/>
    <dgm:cxn modelId="{D5325763-539E-294E-A88D-DC2FCE8A736B}" type="presParOf" srcId="{52C0F4AB-93D0-584F-AA73-E6FDF58C357F}" destId="{D64927DF-B349-E441-B230-02C627384739}" srcOrd="4" destOrd="0" presId="urn:microsoft.com/office/officeart/2008/layout/LinedList"/>
    <dgm:cxn modelId="{21B42195-4041-4948-8F0D-FC98D46F5A50}" type="presParOf" srcId="{52C0F4AB-93D0-584F-AA73-E6FDF58C357F}" destId="{24B42B2E-BC0F-3F41-B1A3-7C748340767E}" srcOrd="5" destOrd="0" presId="urn:microsoft.com/office/officeart/2008/layout/LinedList"/>
    <dgm:cxn modelId="{C871ED74-8E22-F54F-B7D9-A37AC95B59FE}" type="presParOf" srcId="{24B42B2E-BC0F-3F41-B1A3-7C748340767E}" destId="{19B5EC7C-1573-C842-A5EA-FC11DE92F9B9}" srcOrd="0" destOrd="0" presId="urn:microsoft.com/office/officeart/2008/layout/LinedList"/>
    <dgm:cxn modelId="{8E917674-A132-4D40-8C44-B8CD1C28EA35}" type="presParOf" srcId="{24B42B2E-BC0F-3F41-B1A3-7C748340767E}" destId="{B3D7F9E3-DF36-0541-AC48-4EBA1E8F7A99}" srcOrd="1" destOrd="0" presId="urn:microsoft.com/office/officeart/2008/layout/LinedList"/>
    <dgm:cxn modelId="{9D270469-6C08-B642-941C-51F327B87906}" type="presParOf" srcId="{52C0F4AB-93D0-584F-AA73-E6FDF58C357F}" destId="{E85E2510-B7F6-C845-903E-C4C77A5CD485}" srcOrd="6" destOrd="0" presId="urn:microsoft.com/office/officeart/2008/layout/LinedList"/>
    <dgm:cxn modelId="{8E6B00AC-DF3E-CD4D-8B4A-3E9E349D9912}" type="presParOf" srcId="{52C0F4AB-93D0-584F-AA73-E6FDF58C357F}" destId="{47FF3C80-D6A7-6647-BDCA-6BE076C408B1}" srcOrd="7" destOrd="0" presId="urn:microsoft.com/office/officeart/2008/layout/LinedList"/>
    <dgm:cxn modelId="{3B3BAF9E-8BC1-5342-A6F6-9AE1D0090F98}" type="presParOf" srcId="{47FF3C80-D6A7-6647-BDCA-6BE076C408B1}" destId="{15F0EC91-B40E-204C-9EA7-21EC79727118}" srcOrd="0" destOrd="0" presId="urn:microsoft.com/office/officeart/2008/layout/LinedList"/>
    <dgm:cxn modelId="{4D0F8FC6-32DA-B941-8E4D-B694FA9BB2D1}" type="presParOf" srcId="{47FF3C80-D6A7-6647-BDCA-6BE076C408B1}" destId="{CCE881C5-769B-3F4F-B544-4FEE0B8CBE8A}" srcOrd="1" destOrd="0" presId="urn:microsoft.com/office/officeart/2008/layout/LinedList"/>
    <dgm:cxn modelId="{88AB7D13-CAA0-3F4A-A4D0-F70AEE96DA06}" type="presParOf" srcId="{52C0F4AB-93D0-584F-AA73-E6FDF58C357F}" destId="{359900E0-6513-B14B-A6AC-48B85F58193F}" srcOrd="8" destOrd="0" presId="urn:microsoft.com/office/officeart/2008/layout/LinedList"/>
    <dgm:cxn modelId="{C8170B80-3ACC-0846-BD88-1BDA97FE6D84}" type="presParOf" srcId="{52C0F4AB-93D0-584F-AA73-E6FDF58C357F}" destId="{3D9D2682-CD06-5346-A08A-D1886D111DB4}" srcOrd="9" destOrd="0" presId="urn:microsoft.com/office/officeart/2008/layout/LinedList"/>
    <dgm:cxn modelId="{40CC8FD6-C8ED-AA4D-89F9-A4247FFB3A50}" type="presParOf" srcId="{3D9D2682-CD06-5346-A08A-D1886D111DB4}" destId="{EE274A33-2561-D248-99E1-B3F0A8861B21}" srcOrd="0" destOrd="0" presId="urn:microsoft.com/office/officeart/2008/layout/LinedList"/>
    <dgm:cxn modelId="{9A548A33-2D7D-4B43-BE1C-82EF8EA6AF81}" type="presParOf" srcId="{3D9D2682-CD06-5346-A08A-D1886D111DB4}" destId="{54923F7D-D6C1-F94B-96CF-0C4E1E552370}" srcOrd="1" destOrd="0" presId="urn:microsoft.com/office/officeart/2008/layout/LinedList"/>
    <dgm:cxn modelId="{D03543B2-E97E-6442-807F-F30BAAA1D138}" type="presParOf" srcId="{52C0F4AB-93D0-584F-AA73-E6FDF58C357F}" destId="{6AEFA765-2AC4-8743-A322-58DCE6F9A68F}" srcOrd="10" destOrd="0" presId="urn:microsoft.com/office/officeart/2008/layout/LinedList"/>
    <dgm:cxn modelId="{42CB8650-C299-8847-A886-D03222736F1E}" type="presParOf" srcId="{52C0F4AB-93D0-584F-AA73-E6FDF58C357F}" destId="{84F5AD28-6BAC-BB47-A8B8-AF33D2AD30C1}" srcOrd="11" destOrd="0" presId="urn:microsoft.com/office/officeart/2008/layout/LinedList"/>
    <dgm:cxn modelId="{F4F59FA4-57B6-6247-B2AD-1EEF6B1DA450}" type="presParOf" srcId="{84F5AD28-6BAC-BB47-A8B8-AF33D2AD30C1}" destId="{158A09E1-9BD8-2443-8808-0E1791038B97}" srcOrd="0" destOrd="0" presId="urn:microsoft.com/office/officeart/2008/layout/LinedList"/>
    <dgm:cxn modelId="{02C54745-0C49-1841-B007-496E31BF15D4}" type="presParOf" srcId="{84F5AD28-6BAC-BB47-A8B8-AF33D2AD30C1}" destId="{5BAF4A65-A73D-5E46-8FFE-7844DD6CFBAA}" srcOrd="1" destOrd="0" presId="urn:microsoft.com/office/officeart/2008/layout/LinedList"/>
    <dgm:cxn modelId="{5108464D-F9E0-FD4C-9976-D4B659B5D07A}" type="presParOf" srcId="{52C0F4AB-93D0-584F-AA73-E6FDF58C357F}" destId="{474EE192-2529-FD44-80C4-F120825A2C5E}" srcOrd="12" destOrd="0" presId="urn:microsoft.com/office/officeart/2008/layout/LinedList"/>
    <dgm:cxn modelId="{D818D4D9-F449-5349-A06D-F4A55DB6DDBF}" type="presParOf" srcId="{52C0F4AB-93D0-584F-AA73-E6FDF58C357F}" destId="{FF464484-199F-D841-9B59-CD829CEA8DBE}" srcOrd="13" destOrd="0" presId="urn:microsoft.com/office/officeart/2008/layout/LinedList"/>
    <dgm:cxn modelId="{34E153FA-9616-9D4E-8EF8-893BFB3DD80E}" type="presParOf" srcId="{FF464484-199F-D841-9B59-CD829CEA8DBE}" destId="{FCB6A65D-ED45-4447-AB04-3A8C82AB4B23}" srcOrd="0" destOrd="0" presId="urn:microsoft.com/office/officeart/2008/layout/LinedList"/>
    <dgm:cxn modelId="{47DC5CD3-C801-D64F-99EF-87F4E299911D}" type="presParOf" srcId="{FF464484-199F-D841-9B59-CD829CEA8DBE}" destId="{73455363-3A2E-9A43-B821-795C153E75B6}" srcOrd="1" destOrd="0" presId="urn:microsoft.com/office/officeart/2008/layout/LinedList"/>
    <dgm:cxn modelId="{DD1FD9BB-3417-484C-A86A-DDB04A6E3EA9}" type="presParOf" srcId="{52C0F4AB-93D0-584F-AA73-E6FDF58C357F}" destId="{846FB5E7-9FDC-FF44-BE0E-F71A667DAB1F}" srcOrd="14" destOrd="0" presId="urn:microsoft.com/office/officeart/2008/layout/LinedList"/>
    <dgm:cxn modelId="{59520C29-43A0-5A45-B80C-87C76080A856}" type="presParOf" srcId="{52C0F4AB-93D0-584F-AA73-E6FDF58C357F}" destId="{A2C9583F-4760-B244-A877-2D394FA6E42C}" srcOrd="15" destOrd="0" presId="urn:microsoft.com/office/officeart/2008/layout/LinedList"/>
    <dgm:cxn modelId="{56C051A8-4CCB-A14A-8734-B6377DC90EC4}" type="presParOf" srcId="{A2C9583F-4760-B244-A877-2D394FA6E42C}" destId="{0877E7DF-2A61-BE4C-94FA-46049C3FACD7}" srcOrd="0" destOrd="0" presId="urn:microsoft.com/office/officeart/2008/layout/LinedList"/>
    <dgm:cxn modelId="{C9A9AC3C-3A00-B341-8CA4-F7FDBC66B247}" type="presParOf" srcId="{A2C9583F-4760-B244-A877-2D394FA6E42C}" destId="{3F72DF5A-E41E-0F42-979B-6F511E431E8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D8BE113-2424-4366-9005-5D395881170E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C49880E-BC02-4133-BAD6-F7C7EC87FBDA}">
      <dgm:prSet/>
      <dgm:spPr/>
      <dgm:t>
        <a:bodyPr/>
        <a:lstStyle/>
        <a:p>
          <a:r>
            <a:rPr lang="ja-JP"/>
            <a:t>送られてきたメールに対して返信を書いてみましょう！</a:t>
          </a:r>
          <a:endParaRPr lang="en-US"/>
        </a:p>
      </dgm:t>
    </dgm:pt>
    <dgm:pt modelId="{4752EFF5-C2EE-4A36-BC9B-1D012A1BE7DD}" type="parTrans" cxnId="{5F37F634-5B69-4350-929A-41501F2F938D}">
      <dgm:prSet/>
      <dgm:spPr/>
      <dgm:t>
        <a:bodyPr/>
        <a:lstStyle/>
        <a:p>
          <a:endParaRPr lang="en-US"/>
        </a:p>
      </dgm:t>
    </dgm:pt>
    <dgm:pt modelId="{07A7D39C-80E0-4FCB-A350-834BA7D47D39}" type="sibTrans" cxnId="{5F37F634-5B69-4350-929A-41501F2F938D}">
      <dgm:prSet/>
      <dgm:spPr/>
      <dgm:t>
        <a:bodyPr/>
        <a:lstStyle/>
        <a:p>
          <a:endParaRPr lang="en-US"/>
        </a:p>
      </dgm:t>
    </dgm:pt>
    <dgm:pt modelId="{586D0784-BA6F-4E2F-BB58-C4108D16C195}">
      <dgm:prSet/>
      <dgm:spPr/>
      <dgm:t>
        <a:bodyPr/>
        <a:lstStyle/>
        <a:p>
          <a:r>
            <a:rPr lang="ja-JP"/>
            <a:t>内容</a:t>
          </a:r>
          <a:endParaRPr lang="en-US"/>
        </a:p>
      </dgm:t>
    </dgm:pt>
    <dgm:pt modelId="{B0A32491-9AF2-46C3-9E5B-2A70D6061FA3}" type="parTrans" cxnId="{DEF7D7CB-B53F-482E-B964-40C19A9391A1}">
      <dgm:prSet/>
      <dgm:spPr/>
      <dgm:t>
        <a:bodyPr/>
        <a:lstStyle/>
        <a:p>
          <a:endParaRPr lang="en-US"/>
        </a:p>
      </dgm:t>
    </dgm:pt>
    <dgm:pt modelId="{44002996-73D7-42CD-ADEB-E2ACB975A64F}" type="sibTrans" cxnId="{DEF7D7CB-B53F-482E-B964-40C19A9391A1}">
      <dgm:prSet/>
      <dgm:spPr/>
      <dgm:t>
        <a:bodyPr/>
        <a:lstStyle/>
        <a:p>
          <a:endParaRPr lang="en-US"/>
        </a:p>
      </dgm:t>
    </dgm:pt>
    <dgm:pt modelId="{F4C193BC-F4C2-4CC0-929C-130920FE53A4}">
      <dgm:prSet/>
      <dgm:spPr/>
      <dgm:t>
        <a:bodyPr/>
        <a:lstStyle/>
        <a:p>
          <a:r>
            <a:rPr lang="ja-JP"/>
            <a:t>名前，学籍番号</a:t>
          </a:r>
          <a:endParaRPr lang="en-US"/>
        </a:p>
      </dgm:t>
    </dgm:pt>
    <dgm:pt modelId="{05F43A6D-226A-4D33-9484-1D4284ED8909}" type="parTrans" cxnId="{13F0BA21-6FA3-43D8-9EFF-5A673B4BDCA3}">
      <dgm:prSet/>
      <dgm:spPr/>
      <dgm:t>
        <a:bodyPr/>
        <a:lstStyle/>
        <a:p>
          <a:endParaRPr lang="en-US"/>
        </a:p>
      </dgm:t>
    </dgm:pt>
    <dgm:pt modelId="{11488179-D369-49D3-BDDB-AB3B793B7A0B}" type="sibTrans" cxnId="{13F0BA21-6FA3-43D8-9EFF-5A673B4BDCA3}">
      <dgm:prSet/>
      <dgm:spPr/>
      <dgm:t>
        <a:bodyPr/>
        <a:lstStyle/>
        <a:p>
          <a:endParaRPr lang="en-US"/>
        </a:p>
      </dgm:t>
    </dgm:pt>
    <dgm:pt modelId="{F1171B4A-8D65-4928-8D6E-DE9D53346030}">
      <dgm:prSet/>
      <dgm:spPr/>
      <dgm:t>
        <a:bodyPr/>
        <a:lstStyle/>
        <a:p>
          <a:r>
            <a:rPr lang="ja-JP"/>
            <a:t>自己紹介文（３行程度）</a:t>
          </a:r>
          <a:endParaRPr lang="en-US" dirty="0"/>
        </a:p>
      </dgm:t>
    </dgm:pt>
    <dgm:pt modelId="{4B338B3F-CB91-4B78-B2B2-70B6CA7DAA50}" type="parTrans" cxnId="{26B01E1C-B481-476C-B7A7-0E2F02FEA218}">
      <dgm:prSet/>
      <dgm:spPr/>
      <dgm:t>
        <a:bodyPr/>
        <a:lstStyle/>
        <a:p>
          <a:endParaRPr lang="en-US"/>
        </a:p>
      </dgm:t>
    </dgm:pt>
    <dgm:pt modelId="{57C264B6-8CC7-4654-A9E3-4FB725D08752}" type="sibTrans" cxnId="{26B01E1C-B481-476C-B7A7-0E2F02FEA218}">
      <dgm:prSet/>
      <dgm:spPr/>
      <dgm:t>
        <a:bodyPr/>
        <a:lstStyle/>
        <a:p>
          <a:endParaRPr lang="en-US"/>
        </a:p>
      </dgm:t>
    </dgm:pt>
    <dgm:pt modelId="{AED76EAE-7AE5-6B4A-9BAC-DD3D076B2EB4}" type="pres">
      <dgm:prSet presAssocID="{CD8BE113-2424-4366-9005-5D395881170E}" presName="vert0" presStyleCnt="0">
        <dgm:presLayoutVars>
          <dgm:dir/>
          <dgm:animOne val="branch"/>
          <dgm:animLvl val="lvl"/>
        </dgm:presLayoutVars>
      </dgm:prSet>
      <dgm:spPr/>
    </dgm:pt>
    <dgm:pt modelId="{8D357B7D-2B63-2743-8D6C-2D2BDD2A2D2B}" type="pres">
      <dgm:prSet presAssocID="{3C49880E-BC02-4133-BAD6-F7C7EC87FBDA}" presName="thickLine" presStyleLbl="alignNode1" presStyleIdx="0" presStyleCnt="4"/>
      <dgm:spPr/>
    </dgm:pt>
    <dgm:pt modelId="{4DAD18A6-F226-4948-ADEE-18BCFB96C4E7}" type="pres">
      <dgm:prSet presAssocID="{3C49880E-BC02-4133-BAD6-F7C7EC87FBDA}" presName="horz1" presStyleCnt="0"/>
      <dgm:spPr/>
    </dgm:pt>
    <dgm:pt modelId="{BCE465E7-49E0-D644-8D48-ADABD531F570}" type="pres">
      <dgm:prSet presAssocID="{3C49880E-BC02-4133-BAD6-F7C7EC87FBDA}" presName="tx1" presStyleLbl="revTx" presStyleIdx="0" presStyleCnt="4"/>
      <dgm:spPr/>
    </dgm:pt>
    <dgm:pt modelId="{830E9FA3-44CB-3F44-B154-31EDE5DC6B12}" type="pres">
      <dgm:prSet presAssocID="{3C49880E-BC02-4133-BAD6-F7C7EC87FBDA}" presName="vert1" presStyleCnt="0"/>
      <dgm:spPr/>
    </dgm:pt>
    <dgm:pt modelId="{DE580A53-9E75-444D-A4DB-406879A99672}" type="pres">
      <dgm:prSet presAssocID="{586D0784-BA6F-4E2F-BB58-C4108D16C195}" presName="thickLine" presStyleLbl="alignNode1" presStyleIdx="1" presStyleCnt="4"/>
      <dgm:spPr/>
    </dgm:pt>
    <dgm:pt modelId="{9E04E60D-5361-F043-83BF-CAAD42FF84EE}" type="pres">
      <dgm:prSet presAssocID="{586D0784-BA6F-4E2F-BB58-C4108D16C195}" presName="horz1" presStyleCnt="0"/>
      <dgm:spPr/>
    </dgm:pt>
    <dgm:pt modelId="{35C40156-FD45-B34E-9D31-26DAA08080B9}" type="pres">
      <dgm:prSet presAssocID="{586D0784-BA6F-4E2F-BB58-C4108D16C195}" presName="tx1" presStyleLbl="revTx" presStyleIdx="1" presStyleCnt="4"/>
      <dgm:spPr/>
    </dgm:pt>
    <dgm:pt modelId="{844CBFBE-2652-9648-B249-AC899B5920BD}" type="pres">
      <dgm:prSet presAssocID="{586D0784-BA6F-4E2F-BB58-C4108D16C195}" presName="vert1" presStyleCnt="0"/>
      <dgm:spPr/>
    </dgm:pt>
    <dgm:pt modelId="{3F67861E-588F-4C41-84E0-76F92C5A5983}" type="pres">
      <dgm:prSet presAssocID="{F4C193BC-F4C2-4CC0-929C-130920FE53A4}" presName="thickLine" presStyleLbl="alignNode1" presStyleIdx="2" presStyleCnt="4" custLinFactY="300000" custLinFactNeighborX="35428" custLinFactNeighborY="320643"/>
      <dgm:spPr/>
    </dgm:pt>
    <dgm:pt modelId="{D09ADDB7-373E-F547-A9B0-88E983876961}" type="pres">
      <dgm:prSet presAssocID="{F4C193BC-F4C2-4CC0-929C-130920FE53A4}" presName="horz1" presStyleCnt="0"/>
      <dgm:spPr/>
    </dgm:pt>
    <dgm:pt modelId="{8C3E1FB9-B04C-7A43-A8F3-540EDF475722}" type="pres">
      <dgm:prSet presAssocID="{F4C193BC-F4C2-4CC0-929C-130920FE53A4}" presName="tx1" presStyleLbl="revTx" presStyleIdx="2" presStyleCnt="4"/>
      <dgm:spPr/>
    </dgm:pt>
    <dgm:pt modelId="{69C5BB37-70A4-544E-939F-235B4D5AFED1}" type="pres">
      <dgm:prSet presAssocID="{F4C193BC-F4C2-4CC0-929C-130920FE53A4}" presName="vert1" presStyleCnt="0"/>
      <dgm:spPr/>
    </dgm:pt>
    <dgm:pt modelId="{C3C95904-4279-D146-B3D4-2ED628BA8B8F}" type="pres">
      <dgm:prSet presAssocID="{F1171B4A-8D65-4928-8D6E-DE9D53346030}" presName="thickLine" presStyleLbl="alignNode1" presStyleIdx="3" presStyleCnt="4"/>
      <dgm:spPr/>
    </dgm:pt>
    <dgm:pt modelId="{161BE12C-27E3-A347-A221-F35D99B67E70}" type="pres">
      <dgm:prSet presAssocID="{F1171B4A-8D65-4928-8D6E-DE9D53346030}" presName="horz1" presStyleCnt="0"/>
      <dgm:spPr/>
    </dgm:pt>
    <dgm:pt modelId="{8884F4A9-0FAB-BF4C-B6C1-AB3B7F6F6F3D}" type="pres">
      <dgm:prSet presAssocID="{F1171B4A-8D65-4928-8D6E-DE9D53346030}" presName="tx1" presStyleLbl="revTx" presStyleIdx="3" presStyleCnt="4"/>
      <dgm:spPr/>
    </dgm:pt>
    <dgm:pt modelId="{FBF9C738-B5C9-254B-B05C-17A68AA57448}" type="pres">
      <dgm:prSet presAssocID="{F1171B4A-8D65-4928-8D6E-DE9D53346030}" presName="vert1" presStyleCnt="0"/>
      <dgm:spPr/>
    </dgm:pt>
  </dgm:ptLst>
  <dgm:cxnLst>
    <dgm:cxn modelId="{4F8A8114-9769-4B43-BF23-BC123C845830}" type="presOf" srcId="{CD8BE113-2424-4366-9005-5D395881170E}" destId="{AED76EAE-7AE5-6B4A-9BAC-DD3D076B2EB4}" srcOrd="0" destOrd="0" presId="urn:microsoft.com/office/officeart/2008/layout/LinedList"/>
    <dgm:cxn modelId="{26B01E1C-B481-476C-B7A7-0E2F02FEA218}" srcId="{CD8BE113-2424-4366-9005-5D395881170E}" destId="{F1171B4A-8D65-4928-8D6E-DE9D53346030}" srcOrd="3" destOrd="0" parTransId="{4B338B3F-CB91-4B78-B2B2-70B6CA7DAA50}" sibTransId="{57C264B6-8CC7-4654-A9E3-4FB725D08752}"/>
    <dgm:cxn modelId="{13F0BA21-6FA3-43D8-9EFF-5A673B4BDCA3}" srcId="{CD8BE113-2424-4366-9005-5D395881170E}" destId="{F4C193BC-F4C2-4CC0-929C-130920FE53A4}" srcOrd="2" destOrd="0" parTransId="{05F43A6D-226A-4D33-9484-1D4284ED8909}" sibTransId="{11488179-D369-49D3-BDDB-AB3B793B7A0B}"/>
    <dgm:cxn modelId="{B3B0A92B-90D5-A945-9AFD-86BB837DE025}" type="presOf" srcId="{3C49880E-BC02-4133-BAD6-F7C7EC87FBDA}" destId="{BCE465E7-49E0-D644-8D48-ADABD531F570}" srcOrd="0" destOrd="0" presId="urn:microsoft.com/office/officeart/2008/layout/LinedList"/>
    <dgm:cxn modelId="{5F37F634-5B69-4350-929A-41501F2F938D}" srcId="{CD8BE113-2424-4366-9005-5D395881170E}" destId="{3C49880E-BC02-4133-BAD6-F7C7EC87FBDA}" srcOrd="0" destOrd="0" parTransId="{4752EFF5-C2EE-4A36-BC9B-1D012A1BE7DD}" sibTransId="{07A7D39C-80E0-4FCB-A350-834BA7D47D39}"/>
    <dgm:cxn modelId="{08DCD85D-9650-AA45-AB5F-BFD95B6976D6}" type="presOf" srcId="{F1171B4A-8D65-4928-8D6E-DE9D53346030}" destId="{8884F4A9-0FAB-BF4C-B6C1-AB3B7F6F6F3D}" srcOrd="0" destOrd="0" presId="urn:microsoft.com/office/officeart/2008/layout/LinedList"/>
    <dgm:cxn modelId="{F1EF00A5-A666-4B46-95C4-1EBAD0234A6C}" type="presOf" srcId="{586D0784-BA6F-4E2F-BB58-C4108D16C195}" destId="{35C40156-FD45-B34E-9D31-26DAA08080B9}" srcOrd="0" destOrd="0" presId="urn:microsoft.com/office/officeart/2008/layout/LinedList"/>
    <dgm:cxn modelId="{DEF7D7CB-B53F-482E-B964-40C19A9391A1}" srcId="{CD8BE113-2424-4366-9005-5D395881170E}" destId="{586D0784-BA6F-4E2F-BB58-C4108D16C195}" srcOrd="1" destOrd="0" parTransId="{B0A32491-9AF2-46C3-9E5B-2A70D6061FA3}" sibTransId="{44002996-73D7-42CD-ADEB-E2ACB975A64F}"/>
    <dgm:cxn modelId="{7A4476E0-3B2A-024B-BC90-A266479A1073}" type="presOf" srcId="{F4C193BC-F4C2-4CC0-929C-130920FE53A4}" destId="{8C3E1FB9-B04C-7A43-A8F3-540EDF475722}" srcOrd="0" destOrd="0" presId="urn:microsoft.com/office/officeart/2008/layout/LinedList"/>
    <dgm:cxn modelId="{4C4CA8E2-1558-D145-854D-19A1E6D1FAF7}" type="presParOf" srcId="{AED76EAE-7AE5-6B4A-9BAC-DD3D076B2EB4}" destId="{8D357B7D-2B63-2743-8D6C-2D2BDD2A2D2B}" srcOrd="0" destOrd="0" presId="urn:microsoft.com/office/officeart/2008/layout/LinedList"/>
    <dgm:cxn modelId="{32503764-CB10-4944-9DFF-041B4F07F540}" type="presParOf" srcId="{AED76EAE-7AE5-6B4A-9BAC-DD3D076B2EB4}" destId="{4DAD18A6-F226-4948-ADEE-18BCFB96C4E7}" srcOrd="1" destOrd="0" presId="urn:microsoft.com/office/officeart/2008/layout/LinedList"/>
    <dgm:cxn modelId="{8673EA39-4568-B74E-B7A7-C61590BBEF87}" type="presParOf" srcId="{4DAD18A6-F226-4948-ADEE-18BCFB96C4E7}" destId="{BCE465E7-49E0-D644-8D48-ADABD531F570}" srcOrd="0" destOrd="0" presId="urn:microsoft.com/office/officeart/2008/layout/LinedList"/>
    <dgm:cxn modelId="{77F29555-B858-ED47-B463-709CE7493449}" type="presParOf" srcId="{4DAD18A6-F226-4948-ADEE-18BCFB96C4E7}" destId="{830E9FA3-44CB-3F44-B154-31EDE5DC6B12}" srcOrd="1" destOrd="0" presId="urn:microsoft.com/office/officeart/2008/layout/LinedList"/>
    <dgm:cxn modelId="{6B6918DF-34A4-1D49-8E80-0D0550388E0A}" type="presParOf" srcId="{AED76EAE-7AE5-6B4A-9BAC-DD3D076B2EB4}" destId="{DE580A53-9E75-444D-A4DB-406879A99672}" srcOrd="2" destOrd="0" presId="urn:microsoft.com/office/officeart/2008/layout/LinedList"/>
    <dgm:cxn modelId="{FFAD4F75-9DA0-EF42-B5BE-D36335D77E43}" type="presParOf" srcId="{AED76EAE-7AE5-6B4A-9BAC-DD3D076B2EB4}" destId="{9E04E60D-5361-F043-83BF-CAAD42FF84EE}" srcOrd="3" destOrd="0" presId="urn:microsoft.com/office/officeart/2008/layout/LinedList"/>
    <dgm:cxn modelId="{B01F02B4-4659-5549-BA66-F1F22DB16203}" type="presParOf" srcId="{9E04E60D-5361-F043-83BF-CAAD42FF84EE}" destId="{35C40156-FD45-B34E-9D31-26DAA08080B9}" srcOrd="0" destOrd="0" presId="urn:microsoft.com/office/officeart/2008/layout/LinedList"/>
    <dgm:cxn modelId="{BCDA9E91-9A2E-154F-A488-B0C890702D2F}" type="presParOf" srcId="{9E04E60D-5361-F043-83BF-CAAD42FF84EE}" destId="{844CBFBE-2652-9648-B249-AC899B5920BD}" srcOrd="1" destOrd="0" presId="urn:microsoft.com/office/officeart/2008/layout/LinedList"/>
    <dgm:cxn modelId="{F3D5F570-C0A7-5343-BCEF-B91F1E3FC4D6}" type="presParOf" srcId="{AED76EAE-7AE5-6B4A-9BAC-DD3D076B2EB4}" destId="{3F67861E-588F-4C41-84E0-76F92C5A5983}" srcOrd="4" destOrd="0" presId="urn:microsoft.com/office/officeart/2008/layout/LinedList"/>
    <dgm:cxn modelId="{93C497C2-1979-CD4A-B2ED-F467CA7BC184}" type="presParOf" srcId="{AED76EAE-7AE5-6B4A-9BAC-DD3D076B2EB4}" destId="{D09ADDB7-373E-F547-A9B0-88E983876961}" srcOrd="5" destOrd="0" presId="urn:microsoft.com/office/officeart/2008/layout/LinedList"/>
    <dgm:cxn modelId="{C473B1EB-4236-764F-A3E4-A5A06415BD79}" type="presParOf" srcId="{D09ADDB7-373E-F547-A9B0-88E983876961}" destId="{8C3E1FB9-B04C-7A43-A8F3-540EDF475722}" srcOrd="0" destOrd="0" presId="urn:microsoft.com/office/officeart/2008/layout/LinedList"/>
    <dgm:cxn modelId="{2756A82A-1983-2E4D-B548-CD3F3753A124}" type="presParOf" srcId="{D09ADDB7-373E-F547-A9B0-88E983876961}" destId="{69C5BB37-70A4-544E-939F-235B4D5AFED1}" srcOrd="1" destOrd="0" presId="urn:microsoft.com/office/officeart/2008/layout/LinedList"/>
    <dgm:cxn modelId="{EF210CA6-9A8F-E24E-8412-E3BBD8779D19}" type="presParOf" srcId="{AED76EAE-7AE5-6B4A-9BAC-DD3D076B2EB4}" destId="{C3C95904-4279-D146-B3D4-2ED628BA8B8F}" srcOrd="6" destOrd="0" presId="urn:microsoft.com/office/officeart/2008/layout/LinedList"/>
    <dgm:cxn modelId="{49127E88-F2BE-0241-B697-D548364738C4}" type="presParOf" srcId="{AED76EAE-7AE5-6B4A-9BAC-DD3D076B2EB4}" destId="{161BE12C-27E3-A347-A221-F35D99B67E70}" srcOrd="7" destOrd="0" presId="urn:microsoft.com/office/officeart/2008/layout/LinedList"/>
    <dgm:cxn modelId="{58345C6E-74D5-0046-A17A-32D657AB84D8}" type="presParOf" srcId="{161BE12C-27E3-A347-A221-F35D99B67E70}" destId="{8884F4A9-0FAB-BF4C-B6C1-AB3B7F6F6F3D}" srcOrd="0" destOrd="0" presId="urn:microsoft.com/office/officeart/2008/layout/LinedList"/>
    <dgm:cxn modelId="{B205CF87-0535-9A47-BF6B-EBAD923B5DA4}" type="presParOf" srcId="{161BE12C-27E3-A347-A221-F35D99B67E70}" destId="{FBF9C738-B5C9-254B-B05C-17A68AA5744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3505D7B-CD6E-438E-8A91-28467BEF5D4D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4DC4C5C-B883-4FDB-A674-A662EEE820F0}">
      <dgm:prSet/>
      <dgm:spPr/>
      <dgm:t>
        <a:bodyPr/>
        <a:lstStyle/>
        <a:p>
          <a:r>
            <a:rPr lang="ja-JP" strike="sngStrike"/>
            <a:t>山本研究室</a:t>
          </a:r>
          <a:r>
            <a:rPr lang="en-US" strike="sngStrike" dirty="0"/>
            <a:t>wiki</a:t>
          </a:r>
          <a:r>
            <a:rPr lang="ja-JP" strike="sngStrike"/>
            <a:t>にアクセス</a:t>
          </a:r>
          <a:endParaRPr lang="en-US" strike="sngStrike" dirty="0"/>
        </a:p>
      </dgm:t>
    </dgm:pt>
    <dgm:pt modelId="{7E305385-14B6-4818-BB5D-F62508AE6240}" type="parTrans" cxnId="{EDD64C90-01B9-4E37-A50E-379FCE822CCF}">
      <dgm:prSet/>
      <dgm:spPr/>
      <dgm:t>
        <a:bodyPr/>
        <a:lstStyle/>
        <a:p>
          <a:endParaRPr lang="en-US"/>
        </a:p>
      </dgm:t>
    </dgm:pt>
    <dgm:pt modelId="{CD964538-5995-42ED-BF2C-14C0C23CB49C}" type="sibTrans" cxnId="{EDD64C90-01B9-4E37-A50E-379FCE822CCF}">
      <dgm:prSet/>
      <dgm:spPr/>
      <dgm:t>
        <a:bodyPr/>
        <a:lstStyle/>
        <a:p>
          <a:endParaRPr lang="en-US"/>
        </a:p>
      </dgm:t>
    </dgm:pt>
    <dgm:pt modelId="{73FE87A0-B15B-487A-9575-17EEE5995A40}">
      <dgm:prSet/>
      <dgm:spPr/>
      <dgm:t>
        <a:bodyPr/>
        <a:lstStyle/>
        <a:p>
          <a:r>
            <a:rPr lang="en-US" strike="sngStrike" dirty="0"/>
            <a:t>(</a:t>
          </a:r>
          <a:r>
            <a:rPr lang="en-US" strike="sngStrike" dirty="0">
              <a:hlinkClick xmlns:r="http://schemas.openxmlformats.org/officeDocument/2006/relationships" r:id="rId1"/>
            </a:rPr>
            <a:t>http://www.ist.aichi-pu.ac.jp/lab/yamamoto/</a:t>
          </a:r>
          <a:r>
            <a:rPr lang="en-US" strike="sngStrike" dirty="0"/>
            <a:t>)</a:t>
          </a:r>
        </a:p>
      </dgm:t>
    </dgm:pt>
    <dgm:pt modelId="{587A9FA8-5AAC-40D4-8643-26B5F17B4103}" type="parTrans" cxnId="{0E820C24-1521-4568-827F-24A85EAE85C3}">
      <dgm:prSet/>
      <dgm:spPr/>
      <dgm:t>
        <a:bodyPr/>
        <a:lstStyle/>
        <a:p>
          <a:endParaRPr lang="en-US"/>
        </a:p>
      </dgm:t>
    </dgm:pt>
    <dgm:pt modelId="{8021286B-2184-4F7C-A374-955E5D463CA8}" type="sibTrans" cxnId="{0E820C24-1521-4568-827F-24A85EAE85C3}">
      <dgm:prSet/>
      <dgm:spPr/>
      <dgm:t>
        <a:bodyPr/>
        <a:lstStyle/>
        <a:p>
          <a:endParaRPr lang="en-US"/>
        </a:p>
      </dgm:t>
    </dgm:pt>
    <dgm:pt modelId="{B425171C-C0FB-41FC-9BF5-F610A8448B4C}">
      <dgm:prSet/>
      <dgm:spPr/>
      <dgm:t>
        <a:bodyPr/>
        <a:lstStyle/>
        <a:p>
          <a:r>
            <a:rPr lang="ja-JP" strike="sngStrike"/>
            <a:t>左下の「</a:t>
          </a:r>
          <a:r>
            <a:rPr lang="en-US" strike="sngStrike" dirty="0"/>
            <a:t>2019</a:t>
          </a:r>
          <a:r>
            <a:rPr lang="ja-JP" strike="sngStrike"/>
            <a:t>年度 </a:t>
          </a:r>
          <a:r>
            <a:rPr lang="en-US" strike="sngStrike" dirty="0"/>
            <a:t>PBL</a:t>
          </a:r>
          <a:r>
            <a:rPr lang="ja-JP" strike="sngStrike"/>
            <a:t>」から講義ページへ</a:t>
          </a:r>
          <a:endParaRPr lang="en-US" strike="sngStrike" dirty="0"/>
        </a:p>
      </dgm:t>
    </dgm:pt>
    <dgm:pt modelId="{4FBBCD71-704A-4CEB-AD2E-5040E319380A}" type="parTrans" cxnId="{A317D8A9-21B6-4EC0-8FEE-4B20365C22EB}">
      <dgm:prSet/>
      <dgm:spPr/>
      <dgm:t>
        <a:bodyPr/>
        <a:lstStyle/>
        <a:p>
          <a:endParaRPr lang="en-US"/>
        </a:p>
      </dgm:t>
    </dgm:pt>
    <dgm:pt modelId="{D475EDE9-2BC8-418E-90FE-239481314DE6}" type="sibTrans" cxnId="{A317D8A9-21B6-4EC0-8FEE-4B20365C22EB}">
      <dgm:prSet/>
      <dgm:spPr/>
      <dgm:t>
        <a:bodyPr/>
        <a:lstStyle/>
        <a:p>
          <a:endParaRPr lang="en-US"/>
        </a:p>
      </dgm:t>
    </dgm:pt>
    <dgm:pt modelId="{C109A300-EED1-5043-9FB3-599096ACB250}" type="pres">
      <dgm:prSet presAssocID="{03505D7B-CD6E-438E-8A91-28467BEF5D4D}" presName="vert0" presStyleCnt="0">
        <dgm:presLayoutVars>
          <dgm:dir/>
          <dgm:animOne val="branch"/>
          <dgm:animLvl val="lvl"/>
        </dgm:presLayoutVars>
      </dgm:prSet>
      <dgm:spPr/>
    </dgm:pt>
    <dgm:pt modelId="{EC84746C-AF43-D340-8932-6F24AFACA3A7}" type="pres">
      <dgm:prSet presAssocID="{A4DC4C5C-B883-4FDB-A674-A662EEE820F0}" presName="thickLine" presStyleLbl="alignNode1" presStyleIdx="0" presStyleCnt="3"/>
      <dgm:spPr/>
    </dgm:pt>
    <dgm:pt modelId="{7201F69D-D332-D54A-A120-E478A16BF49D}" type="pres">
      <dgm:prSet presAssocID="{A4DC4C5C-B883-4FDB-A674-A662EEE820F0}" presName="horz1" presStyleCnt="0"/>
      <dgm:spPr/>
    </dgm:pt>
    <dgm:pt modelId="{885C8683-0A0D-8140-9FA7-B4E6C9C7206E}" type="pres">
      <dgm:prSet presAssocID="{A4DC4C5C-B883-4FDB-A674-A662EEE820F0}" presName="tx1" presStyleLbl="revTx" presStyleIdx="0" presStyleCnt="3"/>
      <dgm:spPr/>
    </dgm:pt>
    <dgm:pt modelId="{C6AD9522-C29F-D443-8761-4D09DB09E112}" type="pres">
      <dgm:prSet presAssocID="{A4DC4C5C-B883-4FDB-A674-A662EEE820F0}" presName="vert1" presStyleCnt="0"/>
      <dgm:spPr/>
    </dgm:pt>
    <dgm:pt modelId="{09AA0A9D-5C64-FD42-AF28-B1D764610767}" type="pres">
      <dgm:prSet presAssocID="{73FE87A0-B15B-487A-9575-17EEE5995A40}" presName="thickLine" presStyleLbl="alignNode1" presStyleIdx="1" presStyleCnt="3"/>
      <dgm:spPr/>
    </dgm:pt>
    <dgm:pt modelId="{90C8F9B6-29D5-114C-8840-665E7BBBC17C}" type="pres">
      <dgm:prSet presAssocID="{73FE87A0-B15B-487A-9575-17EEE5995A40}" presName="horz1" presStyleCnt="0"/>
      <dgm:spPr/>
    </dgm:pt>
    <dgm:pt modelId="{75C596E4-B693-3746-91C2-5370A077DC07}" type="pres">
      <dgm:prSet presAssocID="{73FE87A0-B15B-487A-9575-17EEE5995A40}" presName="tx1" presStyleLbl="revTx" presStyleIdx="1" presStyleCnt="3"/>
      <dgm:spPr/>
    </dgm:pt>
    <dgm:pt modelId="{C5EAA3E6-DDA9-6D4F-A0CF-369EB2BAF6B4}" type="pres">
      <dgm:prSet presAssocID="{73FE87A0-B15B-487A-9575-17EEE5995A40}" presName="vert1" presStyleCnt="0"/>
      <dgm:spPr/>
    </dgm:pt>
    <dgm:pt modelId="{03484AEB-24ED-194D-B8E3-FCD6964E466C}" type="pres">
      <dgm:prSet presAssocID="{B425171C-C0FB-41FC-9BF5-F610A8448B4C}" presName="thickLine" presStyleLbl="alignNode1" presStyleIdx="2" presStyleCnt="3"/>
      <dgm:spPr/>
    </dgm:pt>
    <dgm:pt modelId="{6DC90DF7-1623-E448-9C34-3DCD73C261FE}" type="pres">
      <dgm:prSet presAssocID="{B425171C-C0FB-41FC-9BF5-F610A8448B4C}" presName="horz1" presStyleCnt="0"/>
      <dgm:spPr/>
    </dgm:pt>
    <dgm:pt modelId="{F70F8044-F09F-5848-BB3C-66F541CF7DDF}" type="pres">
      <dgm:prSet presAssocID="{B425171C-C0FB-41FC-9BF5-F610A8448B4C}" presName="tx1" presStyleLbl="revTx" presStyleIdx="2" presStyleCnt="3"/>
      <dgm:spPr/>
    </dgm:pt>
    <dgm:pt modelId="{C648950B-6C80-2A40-AE5B-AB7A430A92DE}" type="pres">
      <dgm:prSet presAssocID="{B425171C-C0FB-41FC-9BF5-F610A8448B4C}" presName="vert1" presStyleCnt="0"/>
      <dgm:spPr/>
    </dgm:pt>
  </dgm:ptLst>
  <dgm:cxnLst>
    <dgm:cxn modelId="{0E820C24-1521-4568-827F-24A85EAE85C3}" srcId="{03505D7B-CD6E-438E-8A91-28467BEF5D4D}" destId="{73FE87A0-B15B-487A-9575-17EEE5995A40}" srcOrd="1" destOrd="0" parTransId="{587A9FA8-5AAC-40D4-8643-26B5F17B4103}" sibTransId="{8021286B-2184-4F7C-A374-955E5D463CA8}"/>
    <dgm:cxn modelId="{495EDB4A-6689-F745-A28E-C269D74CD694}" type="presOf" srcId="{B425171C-C0FB-41FC-9BF5-F610A8448B4C}" destId="{F70F8044-F09F-5848-BB3C-66F541CF7DDF}" srcOrd="0" destOrd="0" presId="urn:microsoft.com/office/officeart/2008/layout/LinedList"/>
    <dgm:cxn modelId="{B9BA194D-DB9E-7848-86B5-4A4959153F1A}" type="presOf" srcId="{03505D7B-CD6E-438E-8A91-28467BEF5D4D}" destId="{C109A300-EED1-5043-9FB3-599096ACB250}" srcOrd="0" destOrd="0" presId="urn:microsoft.com/office/officeart/2008/layout/LinedList"/>
    <dgm:cxn modelId="{8F3EA068-968D-5044-BAFD-9AE267155127}" type="presOf" srcId="{A4DC4C5C-B883-4FDB-A674-A662EEE820F0}" destId="{885C8683-0A0D-8140-9FA7-B4E6C9C7206E}" srcOrd="0" destOrd="0" presId="urn:microsoft.com/office/officeart/2008/layout/LinedList"/>
    <dgm:cxn modelId="{EDD64C90-01B9-4E37-A50E-379FCE822CCF}" srcId="{03505D7B-CD6E-438E-8A91-28467BEF5D4D}" destId="{A4DC4C5C-B883-4FDB-A674-A662EEE820F0}" srcOrd="0" destOrd="0" parTransId="{7E305385-14B6-4818-BB5D-F62508AE6240}" sibTransId="{CD964538-5995-42ED-BF2C-14C0C23CB49C}"/>
    <dgm:cxn modelId="{A317D8A9-21B6-4EC0-8FEE-4B20365C22EB}" srcId="{03505D7B-CD6E-438E-8A91-28467BEF5D4D}" destId="{B425171C-C0FB-41FC-9BF5-F610A8448B4C}" srcOrd="2" destOrd="0" parTransId="{4FBBCD71-704A-4CEB-AD2E-5040E319380A}" sibTransId="{D475EDE9-2BC8-418E-90FE-239481314DE6}"/>
    <dgm:cxn modelId="{993754B5-0CC6-3C41-8EFA-E0AD2C6082E8}" type="presOf" srcId="{73FE87A0-B15B-487A-9575-17EEE5995A40}" destId="{75C596E4-B693-3746-91C2-5370A077DC07}" srcOrd="0" destOrd="0" presId="urn:microsoft.com/office/officeart/2008/layout/LinedList"/>
    <dgm:cxn modelId="{16F67685-66E5-3442-AF07-FFC72A39A38E}" type="presParOf" srcId="{C109A300-EED1-5043-9FB3-599096ACB250}" destId="{EC84746C-AF43-D340-8932-6F24AFACA3A7}" srcOrd="0" destOrd="0" presId="urn:microsoft.com/office/officeart/2008/layout/LinedList"/>
    <dgm:cxn modelId="{2805D93E-6A06-3542-B496-4F7FC7D321C1}" type="presParOf" srcId="{C109A300-EED1-5043-9FB3-599096ACB250}" destId="{7201F69D-D332-D54A-A120-E478A16BF49D}" srcOrd="1" destOrd="0" presId="urn:microsoft.com/office/officeart/2008/layout/LinedList"/>
    <dgm:cxn modelId="{99CB8497-DFE7-F54D-B6B6-7EAB5B5B8D8A}" type="presParOf" srcId="{7201F69D-D332-D54A-A120-E478A16BF49D}" destId="{885C8683-0A0D-8140-9FA7-B4E6C9C7206E}" srcOrd="0" destOrd="0" presId="urn:microsoft.com/office/officeart/2008/layout/LinedList"/>
    <dgm:cxn modelId="{E9578AB4-9402-1A47-B39A-2D918460B0A6}" type="presParOf" srcId="{7201F69D-D332-D54A-A120-E478A16BF49D}" destId="{C6AD9522-C29F-D443-8761-4D09DB09E112}" srcOrd="1" destOrd="0" presId="urn:microsoft.com/office/officeart/2008/layout/LinedList"/>
    <dgm:cxn modelId="{69FF08C0-1FB1-F249-9086-43F2865DD33F}" type="presParOf" srcId="{C109A300-EED1-5043-9FB3-599096ACB250}" destId="{09AA0A9D-5C64-FD42-AF28-B1D764610767}" srcOrd="2" destOrd="0" presId="urn:microsoft.com/office/officeart/2008/layout/LinedList"/>
    <dgm:cxn modelId="{3FE96434-AE9D-2741-80E3-E516998331F1}" type="presParOf" srcId="{C109A300-EED1-5043-9FB3-599096ACB250}" destId="{90C8F9B6-29D5-114C-8840-665E7BBBC17C}" srcOrd="3" destOrd="0" presId="urn:microsoft.com/office/officeart/2008/layout/LinedList"/>
    <dgm:cxn modelId="{943E9EBF-D316-B04D-81D2-6763831F3442}" type="presParOf" srcId="{90C8F9B6-29D5-114C-8840-665E7BBBC17C}" destId="{75C596E4-B693-3746-91C2-5370A077DC07}" srcOrd="0" destOrd="0" presId="urn:microsoft.com/office/officeart/2008/layout/LinedList"/>
    <dgm:cxn modelId="{B5BB5CF0-F914-E549-9029-1B871D22E000}" type="presParOf" srcId="{90C8F9B6-29D5-114C-8840-665E7BBBC17C}" destId="{C5EAA3E6-DDA9-6D4F-A0CF-369EB2BAF6B4}" srcOrd="1" destOrd="0" presId="urn:microsoft.com/office/officeart/2008/layout/LinedList"/>
    <dgm:cxn modelId="{F95125CF-4302-1446-B61F-DDA9E6A1F945}" type="presParOf" srcId="{C109A300-EED1-5043-9FB3-599096ACB250}" destId="{03484AEB-24ED-194D-B8E3-FCD6964E466C}" srcOrd="4" destOrd="0" presId="urn:microsoft.com/office/officeart/2008/layout/LinedList"/>
    <dgm:cxn modelId="{8508FAFC-3CCB-3E4C-BE81-0460771501F9}" type="presParOf" srcId="{C109A300-EED1-5043-9FB3-599096ACB250}" destId="{6DC90DF7-1623-E448-9C34-3DCD73C261FE}" srcOrd="5" destOrd="0" presId="urn:microsoft.com/office/officeart/2008/layout/LinedList"/>
    <dgm:cxn modelId="{90B66509-4895-5242-99C8-421EF5051943}" type="presParOf" srcId="{6DC90DF7-1623-E448-9C34-3DCD73C261FE}" destId="{F70F8044-F09F-5848-BB3C-66F541CF7DDF}" srcOrd="0" destOrd="0" presId="urn:microsoft.com/office/officeart/2008/layout/LinedList"/>
    <dgm:cxn modelId="{7397D4AE-5059-3B48-8970-09307AF6D696}" type="presParOf" srcId="{6DC90DF7-1623-E448-9C34-3DCD73C261FE}" destId="{C648950B-6C80-2A40-AE5B-AB7A430A92D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F4CB3BF-B7A1-4A2C-AF63-2F2FD0DA02AB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EEEFBDD-AB9E-4A16-944F-856B716EAD3D}">
      <dgm:prSet/>
      <dgm:spPr/>
      <dgm:t>
        <a:bodyPr/>
        <a:lstStyle/>
        <a:p>
          <a:r>
            <a:rPr lang="ja-JP"/>
            <a:t>講義資料について</a:t>
          </a:r>
          <a:endParaRPr lang="en-US"/>
        </a:p>
      </dgm:t>
    </dgm:pt>
    <dgm:pt modelId="{41184796-2745-46A7-A73E-54C057A514EF}" type="parTrans" cxnId="{C9642330-C88B-4BA4-B027-F73761CC5E4D}">
      <dgm:prSet/>
      <dgm:spPr/>
      <dgm:t>
        <a:bodyPr/>
        <a:lstStyle/>
        <a:p>
          <a:endParaRPr lang="en-US"/>
        </a:p>
      </dgm:t>
    </dgm:pt>
    <dgm:pt modelId="{67556475-4E00-4B1E-BDE8-8ECD7660AF80}" type="sibTrans" cxnId="{C9642330-C88B-4BA4-B027-F73761CC5E4D}">
      <dgm:prSet/>
      <dgm:spPr/>
      <dgm:t>
        <a:bodyPr/>
        <a:lstStyle/>
        <a:p>
          <a:endParaRPr lang="en-US"/>
        </a:p>
      </dgm:t>
    </dgm:pt>
    <dgm:pt modelId="{CD2C562C-890E-4CF5-BD0B-F962EFA69116}">
      <dgm:prSet/>
      <dgm:spPr/>
      <dgm:t>
        <a:bodyPr/>
        <a:lstStyle/>
        <a:p>
          <a:r>
            <a:rPr kumimoji="1" lang="ja-JP"/>
            <a:t>メールで配布予定</a:t>
          </a:r>
          <a:endParaRPr lang="en-US"/>
        </a:p>
      </dgm:t>
    </dgm:pt>
    <dgm:pt modelId="{0D70B692-17C0-46C0-A9DA-BA664F9462C8}" type="parTrans" cxnId="{428D85F8-F47B-49A5-A5F0-27DB68DE3EC8}">
      <dgm:prSet/>
      <dgm:spPr/>
      <dgm:t>
        <a:bodyPr/>
        <a:lstStyle/>
        <a:p>
          <a:endParaRPr lang="en-US"/>
        </a:p>
      </dgm:t>
    </dgm:pt>
    <dgm:pt modelId="{824D49DB-ADAD-409C-8113-BBEA727D6621}" type="sibTrans" cxnId="{428D85F8-F47B-49A5-A5F0-27DB68DE3EC8}">
      <dgm:prSet/>
      <dgm:spPr/>
      <dgm:t>
        <a:bodyPr/>
        <a:lstStyle/>
        <a:p>
          <a:endParaRPr lang="en-US"/>
        </a:p>
      </dgm:t>
    </dgm:pt>
    <dgm:pt modelId="{4615A2D2-7E1F-4A6B-9608-BB309EC9EAB0}">
      <dgm:prSet/>
      <dgm:spPr/>
      <dgm:t>
        <a:bodyPr/>
        <a:lstStyle/>
        <a:p>
          <a:r>
            <a:rPr kumimoji="1" lang="en-US"/>
            <a:t>Kanon</a:t>
          </a:r>
          <a:r>
            <a:rPr kumimoji="1" lang="ja-JP"/>
            <a:t>からもダウロード可能予定</a:t>
          </a:r>
          <a:endParaRPr lang="en-US"/>
        </a:p>
      </dgm:t>
    </dgm:pt>
    <dgm:pt modelId="{3EBC72FE-EB1F-43D0-9069-13B906F6213B}" type="parTrans" cxnId="{42F43EDA-6DEA-4728-9A22-7365AA06E009}">
      <dgm:prSet/>
      <dgm:spPr/>
      <dgm:t>
        <a:bodyPr/>
        <a:lstStyle/>
        <a:p>
          <a:endParaRPr lang="en-US"/>
        </a:p>
      </dgm:t>
    </dgm:pt>
    <dgm:pt modelId="{E4AA458C-A286-451E-8799-7101369113E1}" type="sibTrans" cxnId="{42F43EDA-6DEA-4728-9A22-7365AA06E009}">
      <dgm:prSet/>
      <dgm:spPr/>
      <dgm:t>
        <a:bodyPr/>
        <a:lstStyle/>
        <a:p>
          <a:endParaRPr lang="en-US"/>
        </a:p>
      </dgm:t>
    </dgm:pt>
    <dgm:pt modelId="{5D9C6064-7C29-8E45-8517-A0609DA730F8}" type="pres">
      <dgm:prSet presAssocID="{6F4CB3BF-B7A1-4A2C-AF63-2F2FD0DA02AB}" presName="vert0" presStyleCnt="0">
        <dgm:presLayoutVars>
          <dgm:dir/>
          <dgm:animOne val="branch"/>
          <dgm:animLvl val="lvl"/>
        </dgm:presLayoutVars>
      </dgm:prSet>
      <dgm:spPr/>
    </dgm:pt>
    <dgm:pt modelId="{F43552CB-AA4F-6B45-8B24-C65C95B4F3DF}" type="pres">
      <dgm:prSet presAssocID="{4EEEFBDD-AB9E-4A16-944F-856B716EAD3D}" presName="thickLine" presStyleLbl="alignNode1" presStyleIdx="0" presStyleCnt="3"/>
      <dgm:spPr/>
    </dgm:pt>
    <dgm:pt modelId="{C1E62032-C5DE-CE49-B886-C7142C299F41}" type="pres">
      <dgm:prSet presAssocID="{4EEEFBDD-AB9E-4A16-944F-856B716EAD3D}" presName="horz1" presStyleCnt="0"/>
      <dgm:spPr/>
    </dgm:pt>
    <dgm:pt modelId="{9A20E2FE-1BD6-1441-B533-1A960E5EA390}" type="pres">
      <dgm:prSet presAssocID="{4EEEFBDD-AB9E-4A16-944F-856B716EAD3D}" presName="tx1" presStyleLbl="revTx" presStyleIdx="0" presStyleCnt="3"/>
      <dgm:spPr/>
    </dgm:pt>
    <dgm:pt modelId="{FEE8A236-5A92-7448-9EFA-2B38C1E5A559}" type="pres">
      <dgm:prSet presAssocID="{4EEEFBDD-AB9E-4A16-944F-856B716EAD3D}" presName="vert1" presStyleCnt="0"/>
      <dgm:spPr/>
    </dgm:pt>
    <dgm:pt modelId="{8D551B6F-44C8-9D4C-A0E8-E93EF3DC369B}" type="pres">
      <dgm:prSet presAssocID="{CD2C562C-890E-4CF5-BD0B-F962EFA69116}" presName="thickLine" presStyleLbl="alignNode1" presStyleIdx="1" presStyleCnt="3"/>
      <dgm:spPr/>
    </dgm:pt>
    <dgm:pt modelId="{83BA170E-D40A-2447-A6A3-042F5C9B21DC}" type="pres">
      <dgm:prSet presAssocID="{CD2C562C-890E-4CF5-BD0B-F962EFA69116}" presName="horz1" presStyleCnt="0"/>
      <dgm:spPr/>
    </dgm:pt>
    <dgm:pt modelId="{6E5E5BAD-594C-244A-A518-726F11FA7A4F}" type="pres">
      <dgm:prSet presAssocID="{CD2C562C-890E-4CF5-BD0B-F962EFA69116}" presName="tx1" presStyleLbl="revTx" presStyleIdx="1" presStyleCnt="3"/>
      <dgm:spPr/>
    </dgm:pt>
    <dgm:pt modelId="{F6B423D7-8AF5-7949-8592-F9143834840E}" type="pres">
      <dgm:prSet presAssocID="{CD2C562C-890E-4CF5-BD0B-F962EFA69116}" presName="vert1" presStyleCnt="0"/>
      <dgm:spPr/>
    </dgm:pt>
    <dgm:pt modelId="{BC4E56D9-6B99-7444-874A-546D7A3E8D3F}" type="pres">
      <dgm:prSet presAssocID="{4615A2D2-7E1F-4A6B-9608-BB309EC9EAB0}" presName="thickLine" presStyleLbl="alignNode1" presStyleIdx="2" presStyleCnt="3"/>
      <dgm:spPr/>
    </dgm:pt>
    <dgm:pt modelId="{2B4738FF-A931-8F40-9A50-36B45A58E5AA}" type="pres">
      <dgm:prSet presAssocID="{4615A2D2-7E1F-4A6B-9608-BB309EC9EAB0}" presName="horz1" presStyleCnt="0"/>
      <dgm:spPr/>
    </dgm:pt>
    <dgm:pt modelId="{DED74247-08ED-C844-BAEC-771C74D484A6}" type="pres">
      <dgm:prSet presAssocID="{4615A2D2-7E1F-4A6B-9608-BB309EC9EAB0}" presName="tx1" presStyleLbl="revTx" presStyleIdx="2" presStyleCnt="3"/>
      <dgm:spPr/>
    </dgm:pt>
    <dgm:pt modelId="{E181B25D-0494-FB49-81AD-5B413DA3F60F}" type="pres">
      <dgm:prSet presAssocID="{4615A2D2-7E1F-4A6B-9608-BB309EC9EAB0}" presName="vert1" presStyleCnt="0"/>
      <dgm:spPr/>
    </dgm:pt>
  </dgm:ptLst>
  <dgm:cxnLst>
    <dgm:cxn modelId="{C9642330-C88B-4BA4-B027-F73761CC5E4D}" srcId="{6F4CB3BF-B7A1-4A2C-AF63-2F2FD0DA02AB}" destId="{4EEEFBDD-AB9E-4A16-944F-856B716EAD3D}" srcOrd="0" destOrd="0" parTransId="{41184796-2745-46A7-A73E-54C057A514EF}" sibTransId="{67556475-4E00-4B1E-BDE8-8ECD7660AF80}"/>
    <dgm:cxn modelId="{91BF1965-CADE-2144-909F-82CAD9323845}" type="presOf" srcId="{4615A2D2-7E1F-4A6B-9608-BB309EC9EAB0}" destId="{DED74247-08ED-C844-BAEC-771C74D484A6}" srcOrd="0" destOrd="0" presId="urn:microsoft.com/office/officeart/2008/layout/LinedList"/>
    <dgm:cxn modelId="{1A6F1B7F-5AFD-004D-B06F-A9CC10F9BE62}" type="presOf" srcId="{4EEEFBDD-AB9E-4A16-944F-856B716EAD3D}" destId="{9A20E2FE-1BD6-1441-B533-1A960E5EA390}" srcOrd="0" destOrd="0" presId="urn:microsoft.com/office/officeart/2008/layout/LinedList"/>
    <dgm:cxn modelId="{72C304D1-37C6-7E4E-B555-80BA466D5EAC}" type="presOf" srcId="{6F4CB3BF-B7A1-4A2C-AF63-2F2FD0DA02AB}" destId="{5D9C6064-7C29-8E45-8517-A0609DA730F8}" srcOrd="0" destOrd="0" presId="urn:microsoft.com/office/officeart/2008/layout/LinedList"/>
    <dgm:cxn modelId="{8B30E3D8-B4B8-6345-962A-24AA6BF97F74}" type="presOf" srcId="{CD2C562C-890E-4CF5-BD0B-F962EFA69116}" destId="{6E5E5BAD-594C-244A-A518-726F11FA7A4F}" srcOrd="0" destOrd="0" presId="urn:microsoft.com/office/officeart/2008/layout/LinedList"/>
    <dgm:cxn modelId="{42F43EDA-6DEA-4728-9A22-7365AA06E009}" srcId="{6F4CB3BF-B7A1-4A2C-AF63-2F2FD0DA02AB}" destId="{4615A2D2-7E1F-4A6B-9608-BB309EC9EAB0}" srcOrd="2" destOrd="0" parTransId="{3EBC72FE-EB1F-43D0-9069-13B906F6213B}" sibTransId="{E4AA458C-A286-451E-8799-7101369113E1}"/>
    <dgm:cxn modelId="{428D85F8-F47B-49A5-A5F0-27DB68DE3EC8}" srcId="{6F4CB3BF-B7A1-4A2C-AF63-2F2FD0DA02AB}" destId="{CD2C562C-890E-4CF5-BD0B-F962EFA69116}" srcOrd="1" destOrd="0" parTransId="{0D70B692-17C0-46C0-A9DA-BA664F9462C8}" sibTransId="{824D49DB-ADAD-409C-8113-BBEA727D6621}"/>
    <dgm:cxn modelId="{707D5166-EC40-8741-9093-E7F1CA33FCDE}" type="presParOf" srcId="{5D9C6064-7C29-8E45-8517-A0609DA730F8}" destId="{F43552CB-AA4F-6B45-8B24-C65C95B4F3DF}" srcOrd="0" destOrd="0" presId="urn:microsoft.com/office/officeart/2008/layout/LinedList"/>
    <dgm:cxn modelId="{88C94BA1-9F84-EC4A-BE88-01D602A3CE5D}" type="presParOf" srcId="{5D9C6064-7C29-8E45-8517-A0609DA730F8}" destId="{C1E62032-C5DE-CE49-B886-C7142C299F41}" srcOrd="1" destOrd="0" presId="urn:microsoft.com/office/officeart/2008/layout/LinedList"/>
    <dgm:cxn modelId="{97081E67-E1CF-DD49-A826-C1AA49B88EB4}" type="presParOf" srcId="{C1E62032-C5DE-CE49-B886-C7142C299F41}" destId="{9A20E2FE-1BD6-1441-B533-1A960E5EA390}" srcOrd="0" destOrd="0" presId="urn:microsoft.com/office/officeart/2008/layout/LinedList"/>
    <dgm:cxn modelId="{961882B3-BEFE-804A-96C2-D1E242A04E5F}" type="presParOf" srcId="{C1E62032-C5DE-CE49-B886-C7142C299F41}" destId="{FEE8A236-5A92-7448-9EFA-2B38C1E5A559}" srcOrd="1" destOrd="0" presId="urn:microsoft.com/office/officeart/2008/layout/LinedList"/>
    <dgm:cxn modelId="{F0744F55-A87A-0642-AF92-3DB04077541F}" type="presParOf" srcId="{5D9C6064-7C29-8E45-8517-A0609DA730F8}" destId="{8D551B6F-44C8-9D4C-A0E8-E93EF3DC369B}" srcOrd="2" destOrd="0" presId="urn:microsoft.com/office/officeart/2008/layout/LinedList"/>
    <dgm:cxn modelId="{0709D3C8-CB99-6F4F-995E-32BA11638312}" type="presParOf" srcId="{5D9C6064-7C29-8E45-8517-A0609DA730F8}" destId="{83BA170E-D40A-2447-A6A3-042F5C9B21DC}" srcOrd="3" destOrd="0" presId="urn:microsoft.com/office/officeart/2008/layout/LinedList"/>
    <dgm:cxn modelId="{63550EAB-BC0B-A947-84BF-D1A1640CC5D8}" type="presParOf" srcId="{83BA170E-D40A-2447-A6A3-042F5C9B21DC}" destId="{6E5E5BAD-594C-244A-A518-726F11FA7A4F}" srcOrd="0" destOrd="0" presId="urn:microsoft.com/office/officeart/2008/layout/LinedList"/>
    <dgm:cxn modelId="{264BA1B9-ABC1-694C-B888-9AA012E7370F}" type="presParOf" srcId="{83BA170E-D40A-2447-A6A3-042F5C9B21DC}" destId="{F6B423D7-8AF5-7949-8592-F9143834840E}" srcOrd="1" destOrd="0" presId="urn:microsoft.com/office/officeart/2008/layout/LinedList"/>
    <dgm:cxn modelId="{1380DD03-39A4-0E4A-AF8E-08FDB44DDD7B}" type="presParOf" srcId="{5D9C6064-7C29-8E45-8517-A0609DA730F8}" destId="{BC4E56D9-6B99-7444-874A-546D7A3E8D3F}" srcOrd="4" destOrd="0" presId="urn:microsoft.com/office/officeart/2008/layout/LinedList"/>
    <dgm:cxn modelId="{632C8570-FC16-E342-BD91-4800A0730F1B}" type="presParOf" srcId="{5D9C6064-7C29-8E45-8517-A0609DA730F8}" destId="{2B4738FF-A931-8F40-9A50-36B45A58E5AA}" srcOrd="5" destOrd="0" presId="urn:microsoft.com/office/officeart/2008/layout/LinedList"/>
    <dgm:cxn modelId="{40414789-19FB-8D42-A789-7BEA344A5010}" type="presParOf" srcId="{2B4738FF-A931-8F40-9A50-36B45A58E5AA}" destId="{DED74247-08ED-C844-BAEC-771C74D484A6}" srcOrd="0" destOrd="0" presId="urn:microsoft.com/office/officeart/2008/layout/LinedList"/>
    <dgm:cxn modelId="{86325F5E-0978-D64C-995D-FE6D17BF48D9}" type="presParOf" srcId="{2B4738FF-A931-8F40-9A50-36B45A58E5AA}" destId="{E181B25D-0494-FB49-81AD-5B413DA3F60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3D58A3D-BFC6-476D-B61A-291EE2552666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07A467E-8F15-4739-88D2-176DED06ABD9}">
      <dgm:prSet/>
      <dgm:spPr/>
      <dgm:t>
        <a:bodyPr/>
        <a:lstStyle/>
        <a:p>
          <a:r>
            <a:rPr kumimoji="1" lang="en-US"/>
            <a:t>Monaca</a:t>
          </a:r>
          <a:r>
            <a:rPr kumimoji="1" lang="ja-JP"/>
            <a:t>のアカウント作成ページ</a:t>
          </a:r>
          <a:r>
            <a:rPr lang="ja-JP"/>
            <a:t>からアカウントを登録する．</a:t>
          </a:r>
          <a:endParaRPr lang="en-US"/>
        </a:p>
      </dgm:t>
    </dgm:pt>
    <dgm:pt modelId="{7256CA9C-DFF6-46D9-91DE-5E43A8F853C5}" type="parTrans" cxnId="{3E9DE1E0-7962-4F0D-BAB3-8D70AB1F30A6}">
      <dgm:prSet/>
      <dgm:spPr/>
      <dgm:t>
        <a:bodyPr/>
        <a:lstStyle/>
        <a:p>
          <a:endParaRPr lang="en-US"/>
        </a:p>
      </dgm:t>
    </dgm:pt>
    <dgm:pt modelId="{9B60D6B3-105F-4241-9238-4D7D8B8D6228}" type="sibTrans" cxnId="{3E9DE1E0-7962-4F0D-BAB3-8D70AB1F30A6}">
      <dgm:prSet/>
      <dgm:spPr/>
      <dgm:t>
        <a:bodyPr/>
        <a:lstStyle/>
        <a:p>
          <a:endParaRPr lang="en-US"/>
        </a:p>
      </dgm:t>
    </dgm:pt>
    <dgm:pt modelId="{0212582B-9567-474B-B8BA-99F558F7B3B2}">
      <dgm:prSet/>
      <dgm:spPr/>
      <dgm:t>
        <a:bodyPr/>
        <a:lstStyle/>
        <a:p>
          <a:r>
            <a:rPr lang="en-US"/>
            <a:t>(</a:t>
          </a:r>
          <a:r>
            <a:rPr lang="en-US">
              <a:hlinkClick xmlns:r="http://schemas.openxmlformats.org/officeDocument/2006/relationships" r:id="rId1"/>
            </a:rPr>
            <a:t>https://monaca.mobi/ja/signup</a:t>
          </a:r>
          <a:r>
            <a:rPr lang="en-US"/>
            <a:t>)</a:t>
          </a:r>
        </a:p>
      </dgm:t>
    </dgm:pt>
    <dgm:pt modelId="{BAF5F096-BF82-491F-B0BC-203E4B6F4EE2}" type="parTrans" cxnId="{140811C0-E643-4CD9-8584-8010B83C206E}">
      <dgm:prSet/>
      <dgm:spPr/>
      <dgm:t>
        <a:bodyPr/>
        <a:lstStyle/>
        <a:p>
          <a:endParaRPr lang="en-US"/>
        </a:p>
      </dgm:t>
    </dgm:pt>
    <dgm:pt modelId="{2775E46B-187A-43CA-A6DE-F35B24049EDC}" type="sibTrans" cxnId="{140811C0-E643-4CD9-8584-8010B83C206E}">
      <dgm:prSet/>
      <dgm:spPr/>
      <dgm:t>
        <a:bodyPr/>
        <a:lstStyle/>
        <a:p>
          <a:endParaRPr lang="en-US"/>
        </a:p>
      </dgm:t>
    </dgm:pt>
    <dgm:pt modelId="{75CC0469-9A1B-4E41-B777-C7B65FFC7AE4}">
      <dgm:prSet/>
      <dgm:spPr/>
      <dgm:t>
        <a:bodyPr/>
        <a:lstStyle/>
        <a:p>
          <a:r>
            <a:rPr kumimoji="1" lang="ja-JP"/>
            <a:t>登録が完了したら，ログインしてダッシュボードのページを開く．</a:t>
          </a:r>
          <a:endParaRPr lang="en-US"/>
        </a:p>
      </dgm:t>
    </dgm:pt>
    <dgm:pt modelId="{626949C6-CF80-4820-AC91-F42D6691849B}" type="parTrans" cxnId="{F1CCCEE7-3D50-4383-8D72-8AE91FB5F8D1}">
      <dgm:prSet/>
      <dgm:spPr/>
      <dgm:t>
        <a:bodyPr/>
        <a:lstStyle/>
        <a:p>
          <a:endParaRPr lang="en-US"/>
        </a:p>
      </dgm:t>
    </dgm:pt>
    <dgm:pt modelId="{2153F154-76A2-423E-B087-4BCDDF5A490A}" type="sibTrans" cxnId="{F1CCCEE7-3D50-4383-8D72-8AE91FB5F8D1}">
      <dgm:prSet/>
      <dgm:spPr/>
      <dgm:t>
        <a:bodyPr/>
        <a:lstStyle/>
        <a:p>
          <a:endParaRPr lang="en-US"/>
        </a:p>
      </dgm:t>
    </dgm:pt>
    <dgm:pt modelId="{56E8A7A0-3BB5-714D-AFF3-39CDCB8EF1C8}" type="pres">
      <dgm:prSet presAssocID="{F3D58A3D-BFC6-476D-B61A-291EE2552666}" presName="vert0" presStyleCnt="0">
        <dgm:presLayoutVars>
          <dgm:dir/>
          <dgm:animOne val="branch"/>
          <dgm:animLvl val="lvl"/>
        </dgm:presLayoutVars>
      </dgm:prSet>
      <dgm:spPr/>
    </dgm:pt>
    <dgm:pt modelId="{8FBBDB77-46B8-0E48-8EDA-F27B9C8B41DF}" type="pres">
      <dgm:prSet presAssocID="{107A467E-8F15-4739-88D2-176DED06ABD9}" presName="thickLine" presStyleLbl="alignNode1" presStyleIdx="0" presStyleCnt="3"/>
      <dgm:spPr/>
    </dgm:pt>
    <dgm:pt modelId="{65FB9073-3755-6F45-B0F6-135D9A318B8A}" type="pres">
      <dgm:prSet presAssocID="{107A467E-8F15-4739-88D2-176DED06ABD9}" presName="horz1" presStyleCnt="0"/>
      <dgm:spPr/>
    </dgm:pt>
    <dgm:pt modelId="{8F44EC12-85D9-C24F-A0CC-2DC99E8AA32F}" type="pres">
      <dgm:prSet presAssocID="{107A467E-8F15-4739-88D2-176DED06ABD9}" presName="tx1" presStyleLbl="revTx" presStyleIdx="0" presStyleCnt="3"/>
      <dgm:spPr/>
    </dgm:pt>
    <dgm:pt modelId="{8F33B9E0-5506-CD4B-90AA-42F5B9738079}" type="pres">
      <dgm:prSet presAssocID="{107A467E-8F15-4739-88D2-176DED06ABD9}" presName="vert1" presStyleCnt="0"/>
      <dgm:spPr/>
    </dgm:pt>
    <dgm:pt modelId="{E0D0EE4D-1F62-E84F-8B40-1C857961179D}" type="pres">
      <dgm:prSet presAssocID="{0212582B-9567-474B-B8BA-99F558F7B3B2}" presName="thickLine" presStyleLbl="alignNode1" presStyleIdx="1" presStyleCnt="3"/>
      <dgm:spPr/>
    </dgm:pt>
    <dgm:pt modelId="{7B163475-DA3B-1841-B908-CD50056C99A7}" type="pres">
      <dgm:prSet presAssocID="{0212582B-9567-474B-B8BA-99F558F7B3B2}" presName="horz1" presStyleCnt="0"/>
      <dgm:spPr/>
    </dgm:pt>
    <dgm:pt modelId="{81FEB9FD-1E2E-6C43-9CC2-1B3B90DE393A}" type="pres">
      <dgm:prSet presAssocID="{0212582B-9567-474B-B8BA-99F558F7B3B2}" presName="tx1" presStyleLbl="revTx" presStyleIdx="1" presStyleCnt="3"/>
      <dgm:spPr/>
    </dgm:pt>
    <dgm:pt modelId="{E3307428-AB2C-2347-8060-6F93133C783D}" type="pres">
      <dgm:prSet presAssocID="{0212582B-9567-474B-B8BA-99F558F7B3B2}" presName="vert1" presStyleCnt="0"/>
      <dgm:spPr/>
    </dgm:pt>
    <dgm:pt modelId="{1AFBFFB9-1BE5-AD48-A450-77BCFC7CCDDD}" type="pres">
      <dgm:prSet presAssocID="{75CC0469-9A1B-4E41-B777-C7B65FFC7AE4}" presName="thickLine" presStyleLbl="alignNode1" presStyleIdx="2" presStyleCnt="3"/>
      <dgm:spPr/>
    </dgm:pt>
    <dgm:pt modelId="{D834340C-EF4D-194B-A67C-25AB7C5FE1B9}" type="pres">
      <dgm:prSet presAssocID="{75CC0469-9A1B-4E41-B777-C7B65FFC7AE4}" presName="horz1" presStyleCnt="0"/>
      <dgm:spPr/>
    </dgm:pt>
    <dgm:pt modelId="{231FF8CD-8161-2541-941E-232984B94324}" type="pres">
      <dgm:prSet presAssocID="{75CC0469-9A1B-4E41-B777-C7B65FFC7AE4}" presName="tx1" presStyleLbl="revTx" presStyleIdx="2" presStyleCnt="3"/>
      <dgm:spPr/>
    </dgm:pt>
    <dgm:pt modelId="{58777209-3BCB-5241-93E5-3E597CD879E5}" type="pres">
      <dgm:prSet presAssocID="{75CC0469-9A1B-4E41-B777-C7B65FFC7AE4}" presName="vert1" presStyleCnt="0"/>
      <dgm:spPr/>
    </dgm:pt>
  </dgm:ptLst>
  <dgm:cxnLst>
    <dgm:cxn modelId="{47298196-4C7A-644A-8C80-8B30726A3A1C}" type="presOf" srcId="{107A467E-8F15-4739-88D2-176DED06ABD9}" destId="{8F44EC12-85D9-C24F-A0CC-2DC99E8AA32F}" srcOrd="0" destOrd="0" presId="urn:microsoft.com/office/officeart/2008/layout/LinedList"/>
    <dgm:cxn modelId="{858A599A-5287-7C43-B111-F077EBB93BDE}" type="presOf" srcId="{0212582B-9567-474B-B8BA-99F558F7B3B2}" destId="{81FEB9FD-1E2E-6C43-9CC2-1B3B90DE393A}" srcOrd="0" destOrd="0" presId="urn:microsoft.com/office/officeart/2008/layout/LinedList"/>
    <dgm:cxn modelId="{140811C0-E643-4CD9-8584-8010B83C206E}" srcId="{F3D58A3D-BFC6-476D-B61A-291EE2552666}" destId="{0212582B-9567-474B-B8BA-99F558F7B3B2}" srcOrd="1" destOrd="0" parTransId="{BAF5F096-BF82-491F-B0BC-203E4B6F4EE2}" sibTransId="{2775E46B-187A-43CA-A6DE-F35B24049EDC}"/>
    <dgm:cxn modelId="{D18736D9-A2D3-EF4D-A6D5-F885C714E0D0}" type="presOf" srcId="{F3D58A3D-BFC6-476D-B61A-291EE2552666}" destId="{56E8A7A0-3BB5-714D-AFF3-39CDCB8EF1C8}" srcOrd="0" destOrd="0" presId="urn:microsoft.com/office/officeart/2008/layout/LinedList"/>
    <dgm:cxn modelId="{3BBB1CDA-D641-2947-B38A-473CC65FBEB0}" type="presOf" srcId="{75CC0469-9A1B-4E41-B777-C7B65FFC7AE4}" destId="{231FF8CD-8161-2541-941E-232984B94324}" srcOrd="0" destOrd="0" presId="urn:microsoft.com/office/officeart/2008/layout/LinedList"/>
    <dgm:cxn modelId="{3E9DE1E0-7962-4F0D-BAB3-8D70AB1F30A6}" srcId="{F3D58A3D-BFC6-476D-B61A-291EE2552666}" destId="{107A467E-8F15-4739-88D2-176DED06ABD9}" srcOrd="0" destOrd="0" parTransId="{7256CA9C-DFF6-46D9-91DE-5E43A8F853C5}" sibTransId="{9B60D6B3-105F-4241-9238-4D7D8B8D6228}"/>
    <dgm:cxn modelId="{F1CCCEE7-3D50-4383-8D72-8AE91FB5F8D1}" srcId="{F3D58A3D-BFC6-476D-B61A-291EE2552666}" destId="{75CC0469-9A1B-4E41-B777-C7B65FFC7AE4}" srcOrd="2" destOrd="0" parTransId="{626949C6-CF80-4820-AC91-F42D6691849B}" sibTransId="{2153F154-76A2-423E-B087-4BCDDF5A490A}"/>
    <dgm:cxn modelId="{6C2B9C23-1B8A-0F47-A8CF-F9DC78308A1F}" type="presParOf" srcId="{56E8A7A0-3BB5-714D-AFF3-39CDCB8EF1C8}" destId="{8FBBDB77-46B8-0E48-8EDA-F27B9C8B41DF}" srcOrd="0" destOrd="0" presId="urn:microsoft.com/office/officeart/2008/layout/LinedList"/>
    <dgm:cxn modelId="{D6B9B4F3-E05D-A144-95ED-F49202A3C305}" type="presParOf" srcId="{56E8A7A0-3BB5-714D-AFF3-39CDCB8EF1C8}" destId="{65FB9073-3755-6F45-B0F6-135D9A318B8A}" srcOrd="1" destOrd="0" presId="urn:microsoft.com/office/officeart/2008/layout/LinedList"/>
    <dgm:cxn modelId="{0A14BE5A-46D1-7340-885E-996CA821D113}" type="presParOf" srcId="{65FB9073-3755-6F45-B0F6-135D9A318B8A}" destId="{8F44EC12-85D9-C24F-A0CC-2DC99E8AA32F}" srcOrd="0" destOrd="0" presId="urn:microsoft.com/office/officeart/2008/layout/LinedList"/>
    <dgm:cxn modelId="{8BB76476-E157-5448-9C6F-6E397604E131}" type="presParOf" srcId="{65FB9073-3755-6F45-B0F6-135D9A318B8A}" destId="{8F33B9E0-5506-CD4B-90AA-42F5B9738079}" srcOrd="1" destOrd="0" presId="urn:microsoft.com/office/officeart/2008/layout/LinedList"/>
    <dgm:cxn modelId="{0088E5E1-CFAE-2846-BBD6-D2D04072055D}" type="presParOf" srcId="{56E8A7A0-3BB5-714D-AFF3-39CDCB8EF1C8}" destId="{E0D0EE4D-1F62-E84F-8B40-1C857961179D}" srcOrd="2" destOrd="0" presId="urn:microsoft.com/office/officeart/2008/layout/LinedList"/>
    <dgm:cxn modelId="{C348FE51-8B2B-C34F-B74E-BA73A6D02391}" type="presParOf" srcId="{56E8A7A0-3BB5-714D-AFF3-39CDCB8EF1C8}" destId="{7B163475-DA3B-1841-B908-CD50056C99A7}" srcOrd="3" destOrd="0" presId="urn:microsoft.com/office/officeart/2008/layout/LinedList"/>
    <dgm:cxn modelId="{AC1BFCBD-109F-9F4B-A485-006F302443B0}" type="presParOf" srcId="{7B163475-DA3B-1841-B908-CD50056C99A7}" destId="{81FEB9FD-1E2E-6C43-9CC2-1B3B90DE393A}" srcOrd="0" destOrd="0" presId="urn:microsoft.com/office/officeart/2008/layout/LinedList"/>
    <dgm:cxn modelId="{94D768F8-2DE4-1F47-B8B3-19DFD6E60E28}" type="presParOf" srcId="{7B163475-DA3B-1841-B908-CD50056C99A7}" destId="{E3307428-AB2C-2347-8060-6F93133C783D}" srcOrd="1" destOrd="0" presId="urn:microsoft.com/office/officeart/2008/layout/LinedList"/>
    <dgm:cxn modelId="{6B71DD5D-3491-DD43-B928-93BE229F477E}" type="presParOf" srcId="{56E8A7A0-3BB5-714D-AFF3-39CDCB8EF1C8}" destId="{1AFBFFB9-1BE5-AD48-A450-77BCFC7CCDDD}" srcOrd="4" destOrd="0" presId="urn:microsoft.com/office/officeart/2008/layout/LinedList"/>
    <dgm:cxn modelId="{A8B56C5D-CAE2-B647-A4B7-261211F95C89}" type="presParOf" srcId="{56E8A7A0-3BB5-714D-AFF3-39CDCB8EF1C8}" destId="{D834340C-EF4D-194B-A67C-25AB7C5FE1B9}" srcOrd="5" destOrd="0" presId="urn:microsoft.com/office/officeart/2008/layout/LinedList"/>
    <dgm:cxn modelId="{463004AE-6699-E749-8AD4-94903F1A7004}" type="presParOf" srcId="{D834340C-EF4D-194B-A67C-25AB7C5FE1B9}" destId="{231FF8CD-8161-2541-941E-232984B94324}" srcOrd="0" destOrd="0" presId="urn:microsoft.com/office/officeart/2008/layout/LinedList"/>
    <dgm:cxn modelId="{6C800F27-EC08-A44C-8287-8CAA09306801}" type="presParOf" srcId="{D834340C-EF4D-194B-A67C-25AB7C5FE1B9}" destId="{58777209-3BCB-5241-93E5-3E597CD879E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989FDD8-61AD-4395-8C71-6B393A947D2A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1866033-F097-485B-A3C3-ED26B195A24B}">
      <dgm:prSet/>
      <dgm:spPr/>
      <dgm:t>
        <a:bodyPr/>
        <a:lstStyle/>
        <a:p>
          <a:r>
            <a:rPr kumimoji="1" lang="ja-JP"/>
            <a:t>今回の感想（三行程度）をメールで提出 </a:t>
          </a:r>
          <a:r>
            <a:rPr kumimoji="1" lang="en-US"/>
            <a:t>(</a:t>
          </a:r>
          <a:r>
            <a:rPr kumimoji="1" lang="ja-JP"/>
            <a:t>今日中に</a:t>
          </a:r>
          <a:r>
            <a:rPr kumimoji="1" lang="en-US"/>
            <a:t>)</a:t>
          </a:r>
          <a:endParaRPr lang="en-US"/>
        </a:p>
      </dgm:t>
    </dgm:pt>
    <dgm:pt modelId="{679C10AA-A3AB-4582-B208-9C5FECE679D8}" type="parTrans" cxnId="{344C8E75-9E3C-4714-BE2F-8987C4D45C76}">
      <dgm:prSet/>
      <dgm:spPr/>
      <dgm:t>
        <a:bodyPr/>
        <a:lstStyle/>
        <a:p>
          <a:endParaRPr lang="en-US"/>
        </a:p>
      </dgm:t>
    </dgm:pt>
    <dgm:pt modelId="{93CF16AF-865B-4467-9CD2-019ADC91A1F4}" type="sibTrans" cxnId="{344C8E75-9E3C-4714-BE2F-8987C4D45C76}">
      <dgm:prSet/>
      <dgm:spPr/>
      <dgm:t>
        <a:bodyPr/>
        <a:lstStyle/>
        <a:p>
          <a:endParaRPr lang="en-US"/>
        </a:p>
      </dgm:t>
    </dgm:pt>
    <dgm:pt modelId="{DE3A332C-689A-45E9-A184-40B7EBD8CB8B}">
      <dgm:prSet/>
      <dgm:spPr/>
      <dgm:t>
        <a:bodyPr/>
        <a:lstStyle/>
        <a:p>
          <a:r>
            <a:rPr lang="ja-JP"/>
            <a:t>ファイル名：</a:t>
          </a:r>
          <a:r>
            <a:rPr lang="en-US" dirty="0"/>
            <a:t>20193110XX.pdf</a:t>
          </a:r>
          <a:r>
            <a:rPr lang="ja-JP"/>
            <a:t>　（自分の学籍番号で）</a:t>
          </a:r>
          <a:r>
            <a:rPr lang="en-US" altLang="ja-JP" dirty="0"/>
            <a:t>A4</a:t>
          </a:r>
          <a:r>
            <a:rPr lang="ja-JP" altLang="en-US"/>
            <a:t>サイズ一枚</a:t>
          </a:r>
          <a:endParaRPr lang="en-US" dirty="0"/>
        </a:p>
      </dgm:t>
    </dgm:pt>
    <dgm:pt modelId="{34981AA8-9FA8-42E4-BFC1-CC82DCCC797F}" type="parTrans" cxnId="{C6B4D237-F01D-4554-9905-ABB42DECA5BC}">
      <dgm:prSet/>
      <dgm:spPr/>
      <dgm:t>
        <a:bodyPr/>
        <a:lstStyle/>
        <a:p>
          <a:endParaRPr lang="en-US"/>
        </a:p>
      </dgm:t>
    </dgm:pt>
    <dgm:pt modelId="{69694D2D-86BC-42A8-A77C-0F060C62F817}" type="sibTrans" cxnId="{C6B4D237-F01D-4554-9905-ABB42DECA5BC}">
      <dgm:prSet/>
      <dgm:spPr/>
      <dgm:t>
        <a:bodyPr/>
        <a:lstStyle/>
        <a:p>
          <a:endParaRPr lang="en-US"/>
        </a:p>
      </dgm:t>
    </dgm:pt>
    <dgm:pt modelId="{A012152D-4356-43D5-A2C6-593AA33F897D}">
      <dgm:prSet/>
      <dgm:spPr/>
      <dgm:t>
        <a:bodyPr/>
        <a:lstStyle/>
        <a:p>
          <a:r>
            <a:rPr lang="ja-JP"/>
            <a:t>提出先：</a:t>
          </a:r>
          <a:r>
            <a:rPr lang="en-US" altLang="ja-JP" dirty="0" err="1"/>
            <a:t>izuchi</a:t>
          </a:r>
          <a:r>
            <a:rPr lang="en-US" dirty="0" err="1"/>
            <a:t>@yamamoto.ist.aichi-pu.ac.jp</a:t>
          </a:r>
          <a:endParaRPr lang="en-US" dirty="0"/>
        </a:p>
      </dgm:t>
    </dgm:pt>
    <dgm:pt modelId="{0D4CB27D-C949-4237-8201-71225A599ABF}" type="parTrans" cxnId="{A64FBC36-4669-4D68-982B-3529FC22A0BA}">
      <dgm:prSet/>
      <dgm:spPr/>
      <dgm:t>
        <a:bodyPr/>
        <a:lstStyle/>
        <a:p>
          <a:endParaRPr lang="en-US"/>
        </a:p>
      </dgm:t>
    </dgm:pt>
    <dgm:pt modelId="{9933267F-6094-4839-AADE-41CBB9BAE15C}" type="sibTrans" cxnId="{A64FBC36-4669-4D68-982B-3529FC22A0BA}">
      <dgm:prSet/>
      <dgm:spPr/>
      <dgm:t>
        <a:bodyPr/>
        <a:lstStyle/>
        <a:p>
          <a:endParaRPr lang="en-US"/>
        </a:p>
      </dgm:t>
    </dgm:pt>
    <dgm:pt modelId="{9E4F7987-AE0C-41EA-84F4-6779BC8E2D04}">
      <dgm:prSet/>
      <dgm:spPr/>
      <dgm:t>
        <a:bodyPr/>
        <a:lstStyle/>
        <a:p>
          <a:endParaRPr lang="en-US" dirty="0"/>
        </a:p>
      </dgm:t>
    </dgm:pt>
    <dgm:pt modelId="{267BB910-F9E3-4F4E-8DD7-CCD2F6194D3B}" type="parTrans" cxnId="{F850ADD1-3553-44F8-9FA3-9862FA36BE74}">
      <dgm:prSet/>
      <dgm:spPr/>
      <dgm:t>
        <a:bodyPr/>
        <a:lstStyle/>
        <a:p>
          <a:endParaRPr lang="en-US"/>
        </a:p>
      </dgm:t>
    </dgm:pt>
    <dgm:pt modelId="{67287F09-5098-46C0-A68A-09525837D236}" type="sibTrans" cxnId="{F850ADD1-3553-44F8-9FA3-9862FA36BE74}">
      <dgm:prSet/>
      <dgm:spPr/>
      <dgm:t>
        <a:bodyPr/>
        <a:lstStyle/>
        <a:p>
          <a:endParaRPr lang="en-US"/>
        </a:p>
      </dgm:t>
    </dgm:pt>
    <dgm:pt modelId="{4A9D5F91-DB1F-C145-B142-3CE78B09C383}" type="pres">
      <dgm:prSet presAssocID="{3989FDD8-61AD-4395-8C71-6B393A947D2A}" presName="vert0" presStyleCnt="0">
        <dgm:presLayoutVars>
          <dgm:dir/>
          <dgm:animOne val="branch"/>
          <dgm:animLvl val="lvl"/>
        </dgm:presLayoutVars>
      </dgm:prSet>
      <dgm:spPr/>
    </dgm:pt>
    <dgm:pt modelId="{3BF919E0-9D6B-FC40-B55E-4E77591F2703}" type="pres">
      <dgm:prSet presAssocID="{D1866033-F097-485B-A3C3-ED26B195A24B}" presName="thickLine" presStyleLbl="alignNode1" presStyleIdx="0" presStyleCnt="4"/>
      <dgm:spPr/>
    </dgm:pt>
    <dgm:pt modelId="{BD7C553B-DA29-EC4D-BEB8-5BB92878152B}" type="pres">
      <dgm:prSet presAssocID="{D1866033-F097-485B-A3C3-ED26B195A24B}" presName="horz1" presStyleCnt="0"/>
      <dgm:spPr/>
    </dgm:pt>
    <dgm:pt modelId="{27732009-41C6-FD49-BEAC-E485FBB2918E}" type="pres">
      <dgm:prSet presAssocID="{D1866033-F097-485B-A3C3-ED26B195A24B}" presName="tx1" presStyleLbl="revTx" presStyleIdx="0" presStyleCnt="4"/>
      <dgm:spPr/>
    </dgm:pt>
    <dgm:pt modelId="{B0ABE8B5-C820-BC42-9D6A-FA411957A26E}" type="pres">
      <dgm:prSet presAssocID="{D1866033-F097-485B-A3C3-ED26B195A24B}" presName="vert1" presStyleCnt="0"/>
      <dgm:spPr/>
    </dgm:pt>
    <dgm:pt modelId="{2CD3EA64-6561-A346-82A4-5735116FE7BA}" type="pres">
      <dgm:prSet presAssocID="{DE3A332C-689A-45E9-A184-40B7EBD8CB8B}" presName="thickLine" presStyleLbl="alignNode1" presStyleIdx="1" presStyleCnt="4"/>
      <dgm:spPr/>
    </dgm:pt>
    <dgm:pt modelId="{ED1BDCAC-A355-9D43-B8A1-90E1A530F039}" type="pres">
      <dgm:prSet presAssocID="{DE3A332C-689A-45E9-A184-40B7EBD8CB8B}" presName="horz1" presStyleCnt="0"/>
      <dgm:spPr/>
    </dgm:pt>
    <dgm:pt modelId="{B9DF4525-1D89-454A-92FB-B51ED0AE96C1}" type="pres">
      <dgm:prSet presAssocID="{DE3A332C-689A-45E9-A184-40B7EBD8CB8B}" presName="tx1" presStyleLbl="revTx" presStyleIdx="1" presStyleCnt="4"/>
      <dgm:spPr/>
    </dgm:pt>
    <dgm:pt modelId="{7B04D909-B1B8-A447-B739-F62C099219BA}" type="pres">
      <dgm:prSet presAssocID="{DE3A332C-689A-45E9-A184-40B7EBD8CB8B}" presName="vert1" presStyleCnt="0"/>
      <dgm:spPr/>
    </dgm:pt>
    <dgm:pt modelId="{9190D5DD-C7AD-8F48-8160-AAE085125B2D}" type="pres">
      <dgm:prSet presAssocID="{A012152D-4356-43D5-A2C6-593AA33F897D}" presName="thickLine" presStyleLbl="alignNode1" presStyleIdx="2" presStyleCnt="4"/>
      <dgm:spPr/>
    </dgm:pt>
    <dgm:pt modelId="{138F7F5B-B66F-4D40-AEA8-6F00FEFD1A69}" type="pres">
      <dgm:prSet presAssocID="{A012152D-4356-43D5-A2C6-593AA33F897D}" presName="horz1" presStyleCnt="0"/>
      <dgm:spPr/>
    </dgm:pt>
    <dgm:pt modelId="{7F35289B-9672-C04A-BA8A-A4585C94C2D8}" type="pres">
      <dgm:prSet presAssocID="{A012152D-4356-43D5-A2C6-593AA33F897D}" presName="tx1" presStyleLbl="revTx" presStyleIdx="2" presStyleCnt="4"/>
      <dgm:spPr/>
    </dgm:pt>
    <dgm:pt modelId="{7F657323-452A-CB4D-9ADC-289F2A46934A}" type="pres">
      <dgm:prSet presAssocID="{A012152D-4356-43D5-A2C6-593AA33F897D}" presName="vert1" presStyleCnt="0"/>
      <dgm:spPr/>
    </dgm:pt>
    <dgm:pt modelId="{61078188-F9F8-384B-AC01-01B827DA404D}" type="pres">
      <dgm:prSet presAssocID="{9E4F7987-AE0C-41EA-84F4-6779BC8E2D04}" presName="thickLine" presStyleLbl="alignNode1" presStyleIdx="3" presStyleCnt="4"/>
      <dgm:spPr/>
    </dgm:pt>
    <dgm:pt modelId="{09B5B5D2-467A-444F-A875-4BBA9BF5C39D}" type="pres">
      <dgm:prSet presAssocID="{9E4F7987-AE0C-41EA-84F4-6779BC8E2D04}" presName="horz1" presStyleCnt="0"/>
      <dgm:spPr/>
    </dgm:pt>
    <dgm:pt modelId="{D19C686F-D6F0-3A4E-A730-787FDD523B36}" type="pres">
      <dgm:prSet presAssocID="{9E4F7987-AE0C-41EA-84F4-6779BC8E2D04}" presName="tx1" presStyleLbl="revTx" presStyleIdx="3" presStyleCnt="4"/>
      <dgm:spPr/>
    </dgm:pt>
    <dgm:pt modelId="{BAF085E3-9407-9B44-86DB-6A5745800779}" type="pres">
      <dgm:prSet presAssocID="{9E4F7987-AE0C-41EA-84F4-6779BC8E2D04}" presName="vert1" presStyleCnt="0"/>
      <dgm:spPr/>
    </dgm:pt>
  </dgm:ptLst>
  <dgm:cxnLst>
    <dgm:cxn modelId="{2D655214-9ECC-5545-AEDA-8B7F0225C1ED}" type="presOf" srcId="{DE3A332C-689A-45E9-A184-40B7EBD8CB8B}" destId="{B9DF4525-1D89-454A-92FB-B51ED0AE96C1}" srcOrd="0" destOrd="0" presId="urn:microsoft.com/office/officeart/2008/layout/LinedList"/>
    <dgm:cxn modelId="{ADF69134-07C4-5B49-B7B2-5D141A22C124}" type="presOf" srcId="{3989FDD8-61AD-4395-8C71-6B393A947D2A}" destId="{4A9D5F91-DB1F-C145-B142-3CE78B09C383}" srcOrd="0" destOrd="0" presId="urn:microsoft.com/office/officeart/2008/layout/LinedList"/>
    <dgm:cxn modelId="{A64FBC36-4669-4D68-982B-3529FC22A0BA}" srcId="{3989FDD8-61AD-4395-8C71-6B393A947D2A}" destId="{A012152D-4356-43D5-A2C6-593AA33F897D}" srcOrd="2" destOrd="0" parTransId="{0D4CB27D-C949-4237-8201-71225A599ABF}" sibTransId="{9933267F-6094-4839-AADE-41CBB9BAE15C}"/>
    <dgm:cxn modelId="{C6B4D237-F01D-4554-9905-ABB42DECA5BC}" srcId="{3989FDD8-61AD-4395-8C71-6B393A947D2A}" destId="{DE3A332C-689A-45E9-A184-40B7EBD8CB8B}" srcOrd="1" destOrd="0" parTransId="{34981AA8-9FA8-42E4-BFC1-CC82DCCC797F}" sibTransId="{69694D2D-86BC-42A8-A77C-0F060C62F817}"/>
    <dgm:cxn modelId="{B9D64A6C-DB9D-7842-A2B5-2D5AC1D64762}" type="presOf" srcId="{A012152D-4356-43D5-A2C6-593AA33F897D}" destId="{7F35289B-9672-C04A-BA8A-A4585C94C2D8}" srcOrd="0" destOrd="0" presId="urn:microsoft.com/office/officeart/2008/layout/LinedList"/>
    <dgm:cxn modelId="{344C8E75-9E3C-4714-BE2F-8987C4D45C76}" srcId="{3989FDD8-61AD-4395-8C71-6B393A947D2A}" destId="{D1866033-F097-485B-A3C3-ED26B195A24B}" srcOrd="0" destOrd="0" parTransId="{679C10AA-A3AB-4582-B208-9C5FECE679D8}" sibTransId="{93CF16AF-865B-4467-9CD2-019ADC91A1F4}"/>
    <dgm:cxn modelId="{40BEA3C5-2F1C-184F-AD57-7F50FFDFA11A}" type="presOf" srcId="{9E4F7987-AE0C-41EA-84F4-6779BC8E2D04}" destId="{D19C686F-D6F0-3A4E-A730-787FDD523B36}" srcOrd="0" destOrd="0" presId="urn:microsoft.com/office/officeart/2008/layout/LinedList"/>
    <dgm:cxn modelId="{F850ADD1-3553-44F8-9FA3-9862FA36BE74}" srcId="{3989FDD8-61AD-4395-8C71-6B393A947D2A}" destId="{9E4F7987-AE0C-41EA-84F4-6779BC8E2D04}" srcOrd="3" destOrd="0" parTransId="{267BB910-F9E3-4F4E-8DD7-CCD2F6194D3B}" sibTransId="{67287F09-5098-46C0-A68A-09525837D236}"/>
    <dgm:cxn modelId="{41A327DD-730D-7D4E-B34E-4AC0B3EA0643}" type="presOf" srcId="{D1866033-F097-485B-A3C3-ED26B195A24B}" destId="{27732009-41C6-FD49-BEAC-E485FBB2918E}" srcOrd="0" destOrd="0" presId="urn:microsoft.com/office/officeart/2008/layout/LinedList"/>
    <dgm:cxn modelId="{E0C116F3-B5AF-1248-8142-C7A58FB6EF5A}" type="presParOf" srcId="{4A9D5F91-DB1F-C145-B142-3CE78B09C383}" destId="{3BF919E0-9D6B-FC40-B55E-4E77591F2703}" srcOrd="0" destOrd="0" presId="urn:microsoft.com/office/officeart/2008/layout/LinedList"/>
    <dgm:cxn modelId="{4B080C75-FD72-8148-85C8-27FF383DA52C}" type="presParOf" srcId="{4A9D5F91-DB1F-C145-B142-3CE78B09C383}" destId="{BD7C553B-DA29-EC4D-BEB8-5BB92878152B}" srcOrd="1" destOrd="0" presId="urn:microsoft.com/office/officeart/2008/layout/LinedList"/>
    <dgm:cxn modelId="{06C7D4D6-CFFE-8840-95CF-86DE0B6F73C8}" type="presParOf" srcId="{BD7C553B-DA29-EC4D-BEB8-5BB92878152B}" destId="{27732009-41C6-FD49-BEAC-E485FBB2918E}" srcOrd="0" destOrd="0" presId="urn:microsoft.com/office/officeart/2008/layout/LinedList"/>
    <dgm:cxn modelId="{DBE5F106-184D-004D-A72E-3E8176E646E3}" type="presParOf" srcId="{BD7C553B-DA29-EC4D-BEB8-5BB92878152B}" destId="{B0ABE8B5-C820-BC42-9D6A-FA411957A26E}" srcOrd="1" destOrd="0" presId="urn:microsoft.com/office/officeart/2008/layout/LinedList"/>
    <dgm:cxn modelId="{719DBEC1-9213-884F-9130-50BA7CBBF6AE}" type="presParOf" srcId="{4A9D5F91-DB1F-C145-B142-3CE78B09C383}" destId="{2CD3EA64-6561-A346-82A4-5735116FE7BA}" srcOrd="2" destOrd="0" presId="urn:microsoft.com/office/officeart/2008/layout/LinedList"/>
    <dgm:cxn modelId="{039E3C28-5A4C-8C4C-837B-79217F154DEF}" type="presParOf" srcId="{4A9D5F91-DB1F-C145-B142-3CE78B09C383}" destId="{ED1BDCAC-A355-9D43-B8A1-90E1A530F039}" srcOrd="3" destOrd="0" presId="urn:microsoft.com/office/officeart/2008/layout/LinedList"/>
    <dgm:cxn modelId="{A2D5B34E-AA2E-574D-9CED-E08D794C4C4A}" type="presParOf" srcId="{ED1BDCAC-A355-9D43-B8A1-90E1A530F039}" destId="{B9DF4525-1D89-454A-92FB-B51ED0AE96C1}" srcOrd="0" destOrd="0" presId="urn:microsoft.com/office/officeart/2008/layout/LinedList"/>
    <dgm:cxn modelId="{CEBD109A-4F25-124B-A158-DB23FBA5B432}" type="presParOf" srcId="{ED1BDCAC-A355-9D43-B8A1-90E1A530F039}" destId="{7B04D909-B1B8-A447-B739-F62C099219BA}" srcOrd="1" destOrd="0" presId="urn:microsoft.com/office/officeart/2008/layout/LinedList"/>
    <dgm:cxn modelId="{960D1C3C-CB95-EA4B-B42F-C0389DCD1B99}" type="presParOf" srcId="{4A9D5F91-DB1F-C145-B142-3CE78B09C383}" destId="{9190D5DD-C7AD-8F48-8160-AAE085125B2D}" srcOrd="4" destOrd="0" presId="urn:microsoft.com/office/officeart/2008/layout/LinedList"/>
    <dgm:cxn modelId="{4179F40F-51A7-6C43-96CA-472FA1DEF4A4}" type="presParOf" srcId="{4A9D5F91-DB1F-C145-B142-3CE78B09C383}" destId="{138F7F5B-B66F-4D40-AEA8-6F00FEFD1A69}" srcOrd="5" destOrd="0" presId="urn:microsoft.com/office/officeart/2008/layout/LinedList"/>
    <dgm:cxn modelId="{771220B1-9FE6-9B41-9B54-A17FB79285DF}" type="presParOf" srcId="{138F7F5B-B66F-4D40-AEA8-6F00FEFD1A69}" destId="{7F35289B-9672-C04A-BA8A-A4585C94C2D8}" srcOrd="0" destOrd="0" presId="urn:microsoft.com/office/officeart/2008/layout/LinedList"/>
    <dgm:cxn modelId="{E8DDC2EF-F027-7840-AABD-67B1C940B60E}" type="presParOf" srcId="{138F7F5B-B66F-4D40-AEA8-6F00FEFD1A69}" destId="{7F657323-452A-CB4D-9ADC-289F2A46934A}" srcOrd="1" destOrd="0" presId="urn:microsoft.com/office/officeart/2008/layout/LinedList"/>
    <dgm:cxn modelId="{875F5F8C-C39B-DE43-B29D-9AA8E095C350}" type="presParOf" srcId="{4A9D5F91-DB1F-C145-B142-3CE78B09C383}" destId="{61078188-F9F8-384B-AC01-01B827DA404D}" srcOrd="6" destOrd="0" presId="urn:microsoft.com/office/officeart/2008/layout/LinedList"/>
    <dgm:cxn modelId="{D6849965-1CF5-BC4C-8AA1-5C969495ECE2}" type="presParOf" srcId="{4A9D5F91-DB1F-C145-B142-3CE78B09C383}" destId="{09B5B5D2-467A-444F-A875-4BBA9BF5C39D}" srcOrd="7" destOrd="0" presId="urn:microsoft.com/office/officeart/2008/layout/LinedList"/>
    <dgm:cxn modelId="{4869D234-2F06-6B4E-A04C-BE1CCE61612B}" type="presParOf" srcId="{09B5B5D2-467A-444F-A875-4BBA9BF5C39D}" destId="{D19C686F-D6F0-3A4E-A730-787FDD523B36}" srcOrd="0" destOrd="0" presId="urn:microsoft.com/office/officeart/2008/layout/LinedList"/>
    <dgm:cxn modelId="{013AE0EF-4FCE-0B40-91E2-01C0A9504E82}" type="presParOf" srcId="{09B5B5D2-467A-444F-A875-4BBA9BF5C39D}" destId="{BAF085E3-9407-9B44-86DB-6A574580077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483DCF-1B09-124E-A7D5-F0BE3B0337EC}">
      <dsp:nvSpPr>
        <dsp:cNvPr id="0" name=""/>
        <dsp:cNvSpPr/>
      </dsp:nvSpPr>
      <dsp:spPr>
        <a:xfrm>
          <a:off x="0" y="2492"/>
          <a:ext cx="64928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E50B13-997E-BD4C-9DBE-FB5F154BEFB6}">
      <dsp:nvSpPr>
        <dsp:cNvPr id="0" name=""/>
        <dsp:cNvSpPr/>
      </dsp:nvSpPr>
      <dsp:spPr>
        <a:xfrm>
          <a:off x="0" y="2492"/>
          <a:ext cx="6492875" cy="1700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PBL (Project Based Learning)</a:t>
          </a:r>
          <a:r>
            <a:rPr lang="ja-JP" sz="2500" kern="1200"/>
            <a:t>の略</a:t>
          </a:r>
          <a:endParaRPr lang="en-US" sz="2500" kern="1200"/>
        </a:p>
      </dsp:txBody>
      <dsp:txXfrm>
        <a:off x="0" y="2492"/>
        <a:ext cx="6492875" cy="1700138"/>
      </dsp:txXfrm>
    </dsp:sp>
    <dsp:sp modelId="{A5AC9738-9980-AE46-8AC7-B2C1F4F519C5}">
      <dsp:nvSpPr>
        <dsp:cNvPr id="0" name=""/>
        <dsp:cNvSpPr/>
      </dsp:nvSpPr>
      <dsp:spPr>
        <a:xfrm>
          <a:off x="0" y="1702630"/>
          <a:ext cx="649287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C32A9E-3E88-2247-81E7-C069231A6529}">
      <dsp:nvSpPr>
        <dsp:cNvPr id="0" name=""/>
        <dsp:cNvSpPr/>
      </dsp:nvSpPr>
      <dsp:spPr>
        <a:xfrm>
          <a:off x="0" y="1702630"/>
          <a:ext cx="6492875" cy="1700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2500" kern="1200"/>
            <a:t>プロジェクトの実施を通して，普通の授業では学習できない実践的な知識や経験を養う</a:t>
          </a:r>
          <a:endParaRPr lang="en-US" sz="2500" kern="1200"/>
        </a:p>
      </dsp:txBody>
      <dsp:txXfrm>
        <a:off x="0" y="1702630"/>
        <a:ext cx="6492875" cy="1700138"/>
      </dsp:txXfrm>
    </dsp:sp>
    <dsp:sp modelId="{8C49CCC6-24BF-2F40-A45D-326ECA94791A}">
      <dsp:nvSpPr>
        <dsp:cNvPr id="0" name=""/>
        <dsp:cNvSpPr/>
      </dsp:nvSpPr>
      <dsp:spPr>
        <a:xfrm>
          <a:off x="0" y="3402769"/>
          <a:ext cx="64928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806BEB-675E-3D44-B522-555FAFDCA07F}">
      <dsp:nvSpPr>
        <dsp:cNvPr id="0" name=""/>
        <dsp:cNvSpPr/>
      </dsp:nvSpPr>
      <dsp:spPr>
        <a:xfrm>
          <a:off x="0" y="3402769"/>
          <a:ext cx="6492875" cy="1700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2500" kern="1200"/>
            <a:t>この</a:t>
          </a:r>
          <a:r>
            <a:rPr lang="en-US" sz="2500" kern="1200"/>
            <a:t>PBL</a:t>
          </a:r>
          <a:r>
            <a:rPr lang="ja-JP" sz="2500" kern="1200"/>
            <a:t>ではスマートフォン向けのアプリケーション開発</a:t>
          </a:r>
          <a:endParaRPr lang="en-US" sz="2500" kern="1200"/>
        </a:p>
      </dsp:txBody>
      <dsp:txXfrm>
        <a:off x="0" y="3402769"/>
        <a:ext cx="6492875" cy="17001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50026C-6C09-B84A-854B-87041A4804B6}">
      <dsp:nvSpPr>
        <dsp:cNvPr id="0" name=""/>
        <dsp:cNvSpPr/>
      </dsp:nvSpPr>
      <dsp:spPr>
        <a:xfrm rot="5400000">
          <a:off x="3419003" y="-832468"/>
          <a:ext cx="1992302" cy="4155440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ja-JP" sz="2000" kern="1200"/>
            <a:t>アプリケーション開発に</a:t>
          </a:r>
          <a:r>
            <a:rPr lang="ja-JP" altLang="en-US" sz="2000" kern="1200"/>
            <a:t>必要</a:t>
          </a:r>
          <a:r>
            <a:rPr lang="ja-JP" sz="2000" kern="1200"/>
            <a:t>な</a:t>
          </a:r>
          <a:r>
            <a:rPr lang="ja-JP" altLang="en-US" sz="2000" kern="1200"/>
            <a:t>基礎</a:t>
          </a:r>
          <a:r>
            <a:rPr lang="ja-JP" sz="2000" kern="1200"/>
            <a:t>知識の獲得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ja-JP" sz="2000" kern="1200"/>
            <a:t>２年次に開発するアプリの計画</a:t>
          </a:r>
          <a:endParaRPr lang="en-US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ja-JP" sz="2000" kern="1200"/>
            <a:t>計画の発表（中間発表）</a:t>
          </a:r>
          <a:endParaRPr lang="en-US" sz="2000" kern="1200"/>
        </a:p>
      </dsp:txBody>
      <dsp:txXfrm rot="-5400000">
        <a:off x="2337434" y="346357"/>
        <a:ext cx="4058184" cy="1797790"/>
      </dsp:txXfrm>
    </dsp:sp>
    <dsp:sp modelId="{DBCBEC5F-29F8-7C40-B99E-7D1B6544FB26}">
      <dsp:nvSpPr>
        <dsp:cNvPr id="0" name=""/>
        <dsp:cNvSpPr/>
      </dsp:nvSpPr>
      <dsp:spPr>
        <a:xfrm>
          <a:off x="0" y="62"/>
          <a:ext cx="2337435" cy="249037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3600" kern="1200"/>
            <a:t>１年次に行うこと</a:t>
          </a:r>
          <a:endParaRPr lang="en-US" sz="3600" kern="1200"/>
        </a:p>
      </dsp:txBody>
      <dsp:txXfrm>
        <a:off x="114104" y="114166"/>
        <a:ext cx="2109227" cy="2262170"/>
      </dsp:txXfrm>
    </dsp:sp>
    <dsp:sp modelId="{A3C99F24-2D23-BB43-A4AB-400C7A818855}">
      <dsp:nvSpPr>
        <dsp:cNvPr id="0" name=""/>
        <dsp:cNvSpPr/>
      </dsp:nvSpPr>
      <dsp:spPr>
        <a:xfrm rot="5400000">
          <a:off x="3419003" y="1782428"/>
          <a:ext cx="1992302" cy="4155440"/>
        </a:xfrm>
        <a:prstGeom prst="round2Same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ja-JP" sz="2000" kern="1200"/>
            <a:t>一年次に立てた計画したアプリケーションの開発</a:t>
          </a:r>
          <a:endParaRPr lang="en-US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ja-JP" sz="2000" kern="1200"/>
            <a:t>作成したアプリケーションの発表（最終発表）</a:t>
          </a:r>
          <a:endParaRPr lang="en-US" sz="2000" kern="1200"/>
        </a:p>
      </dsp:txBody>
      <dsp:txXfrm rot="-5400000">
        <a:off x="2337434" y="2961253"/>
        <a:ext cx="4058184" cy="1797790"/>
      </dsp:txXfrm>
    </dsp:sp>
    <dsp:sp modelId="{BD94E101-6D7B-9E42-9F07-C37F47150E96}">
      <dsp:nvSpPr>
        <dsp:cNvPr id="0" name=""/>
        <dsp:cNvSpPr/>
      </dsp:nvSpPr>
      <dsp:spPr>
        <a:xfrm>
          <a:off x="0" y="2614959"/>
          <a:ext cx="2337435" cy="2490378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3600" kern="1200"/>
            <a:t>２年次に行うこと</a:t>
          </a:r>
          <a:endParaRPr lang="en-US" sz="3600" kern="1200"/>
        </a:p>
      </dsp:txBody>
      <dsp:txXfrm>
        <a:off x="114104" y="2729063"/>
        <a:ext cx="2109227" cy="22621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0B6F93-5EBF-D245-8C29-6343C757805A}">
      <dsp:nvSpPr>
        <dsp:cNvPr id="0" name=""/>
        <dsp:cNvSpPr/>
      </dsp:nvSpPr>
      <dsp:spPr>
        <a:xfrm>
          <a:off x="0" y="175752"/>
          <a:ext cx="6513603" cy="6388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2100" b="1" kern="1200"/>
            <a:t>第１回</a:t>
          </a:r>
          <a:r>
            <a:rPr lang="ja-JP" sz="2100" kern="1200"/>
            <a:t> </a:t>
          </a:r>
          <a:r>
            <a:rPr lang="en-US" sz="2100" kern="1200" dirty="0"/>
            <a:t>4/24 </a:t>
          </a:r>
          <a:r>
            <a:rPr lang="ja-JP" sz="2100" kern="1200"/>
            <a:t>：ガイダンス＆</a:t>
          </a:r>
          <a:r>
            <a:rPr lang="en-US" sz="2100" kern="1200" dirty="0"/>
            <a:t>Monaca</a:t>
          </a:r>
          <a:r>
            <a:rPr lang="ja-JP" sz="2100" kern="1200"/>
            <a:t>アカウント作成</a:t>
          </a:r>
          <a:endParaRPr lang="en-US" sz="2100" kern="1200" dirty="0"/>
        </a:p>
      </dsp:txBody>
      <dsp:txXfrm>
        <a:off x="31185" y="206937"/>
        <a:ext cx="6451233" cy="576450"/>
      </dsp:txXfrm>
    </dsp:sp>
    <dsp:sp modelId="{1C20D677-5026-074F-9531-B30B11D635EA}">
      <dsp:nvSpPr>
        <dsp:cNvPr id="0" name=""/>
        <dsp:cNvSpPr/>
      </dsp:nvSpPr>
      <dsp:spPr>
        <a:xfrm>
          <a:off x="0" y="875052"/>
          <a:ext cx="6513603" cy="638820"/>
        </a:xfrm>
        <a:prstGeom prst="roundRect">
          <a:avLst/>
        </a:prstGeom>
        <a:solidFill>
          <a:schemeClr val="accent5">
            <a:hueOff val="-965506"/>
            <a:satOff val="-2488"/>
            <a:lumOff val="-16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2100" b="1" kern="1200"/>
            <a:t>第２回</a:t>
          </a:r>
          <a:r>
            <a:rPr lang="ja-JP" sz="2100" kern="1200"/>
            <a:t> </a:t>
          </a:r>
          <a:r>
            <a:rPr lang="en-US" sz="2100" kern="1200" dirty="0"/>
            <a:t>5/08 </a:t>
          </a:r>
          <a:r>
            <a:rPr lang="ja-JP" sz="2100" kern="1200"/>
            <a:t>：</a:t>
          </a:r>
          <a:r>
            <a:rPr lang="en-US" sz="2100" kern="1200" dirty="0"/>
            <a:t>HTML,</a:t>
          </a:r>
          <a:r>
            <a:rPr lang="ja-JP" sz="2100" kern="1200"/>
            <a:t> </a:t>
          </a:r>
          <a:r>
            <a:rPr lang="en-US" sz="2100" kern="1200" dirty="0"/>
            <a:t>Java, CSS</a:t>
          </a:r>
          <a:r>
            <a:rPr lang="ja-JP" sz="2100" kern="1200"/>
            <a:t>について</a:t>
          </a:r>
          <a:endParaRPr lang="en-US" sz="2100" kern="1200" dirty="0"/>
        </a:p>
      </dsp:txBody>
      <dsp:txXfrm>
        <a:off x="31185" y="906237"/>
        <a:ext cx="6451233" cy="576450"/>
      </dsp:txXfrm>
    </dsp:sp>
    <dsp:sp modelId="{2DED6D8F-8BDB-F444-9180-FAF1D318823F}">
      <dsp:nvSpPr>
        <dsp:cNvPr id="0" name=""/>
        <dsp:cNvSpPr/>
      </dsp:nvSpPr>
      <dsp:spPr>
        <a:xfrm>
          <a:off x="0" y="1574352"/>
          <a:ext cx="6513603" cy="638820"/>
        </a:xfrm>
        <a:prstGeom prst="roundRect">
          <a:avLst/>
        </a:prstGeom>
        <a:solidFill>
          <a:schemeClr val="accent5">
            <a:hueOff val="-1931012"/>
            <a:satOff val="-4977"/>
            <a:lumOff val="-33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2100" b="1" kern="1200"/>
            <a:t>第３回</a:t>
          </a:r>
          <a:r>
            <a:rPr lang="ja-JP" sz="2100" kern="1200"/>
            <a:t> </a:t>
          </a:r>
          <a:r>
            <a:rPr lang="en-US" sz="2100" kern="1200" dirty="0"/>
            <a:t>5/22 </a:t>
          </a:r>
          <a:r>
            <a:rPr lang="ja-JP" sz="2100" kern="1200"/>
            <a:t>：プログラミング練習，</a:t>
          </a:r>
          <a:r>
            <a:rPr lang="ja-JP" sz="2100" kern="1200">
              <a:solidFill>
                <a:srgbClr val="C00000"/>
              </a:solidFill>
            </a:rPr>
            <a:t>中間報告会</a:t>
          </a:r>
          <a:endParaRPr lang="en-US" sz="2100" kern="1200" dirty="0">
            <a:solidFill>
              <a:srgbClr val="C00000"/>
            </a:solidFill>
          </a:endParaRPr>
        </a:p>
      </dsp:txBody>
      <dsp:txXfrm>
        <a:off x="31185" y="1605537"/>
        <a:ext cx="6451233" cy="576450"/>
      </dsp:txXfrm>
    </dsp:sp>
    <dsp:sp modelId="{38A5B0B0-B20E-9748-A651-0F136D622ACD}">
      <dsp:nvSpPr>
        <dsp:cNvPr id="0" name=""/>
        <dsp:cNvSpPr/>
      </dsp:nvSpPr>
      <dsp:spPr>
        <a:xfrm>
          <a:off x="0" y="2273652"/>
          <a:ext cx="6513603" cy="638820"/>
        </a:xfrm>
        <a:prstGeom prst="roundRect">
          <a:avLst/>
        </a:prstGeom>
        <a:solidFill>
          <a:schemeClr val="accent5">
            <a:hueOff val="-2896518"/>
            <a:satOff val="-7465"/>
            <a:lumOff val="-50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2100" b="1" kern="1200"/>
            <a:t>第４回</a:t>
          </a:r>
          <a:r>
            <a:rPr lang="ja-JP" sz="2100" kern="1200"/>
            <a:t> </a:t>
          </a:r>
          <a:r>
            <a:rPr lang="en-US" sz="2100" kern="1200"/>
            <a:t>6/05 </a:t>
          </a:r>
          <a:r>
            <a:rPr lang="ja-JP" sz="2100" kern="1200"/>
            <a:t>：プログラミング練習</a:t>
          </a:r>
          <a:endParaRPr lang="en-US" sz="2100" kern="1200"/>
        </a:p>
      </dsp:txBody>
      <dsp:txXfrm>
        <a:off x="31185" y="2304837"/>
        <a:ext cx="6451233" cy="576450"/>
      </dsp:txXfrm>
    </dsp:sp>
    <dsp:sp modelId="{B6FCA591-2E7E-E34E-91A6-179634F5D403}">
      <dsp:nvSpPr>
        <dsp:cNvPr id="0" name=""/>
        <dsp:cNvSpPr/>
      </dsp:nvSpPr>
      <dsp:spPr>
        <a:xfrm>
          <a:off x="0" y="2972952"/>
          <a:ext cx="6513603" cy="638820"/>
        </a:xfrm>
        <a:prstGeom prst="roundRect">
          <a:avLst/>
        </a:prstGeom>
        <a:solidFill>
          <a:schemeClr val="accent5">
            <a:hueOff val="-3862025"/>
            <a:satOff val="-9954"/>
            <a:lumOff val="-67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2100" b="1" kern="1200"/>
            <a:t>第５回</a:t>
          </a:r>
          <a:r>
            <a:rPr lang="ja-JP" sz="2100" kern="1200"/>
            <a:t> </a:t>
          </a:r>
          <a:r>
            <a:rPr lang="en-US" sz="2100" kern="1200"/>
            <a:t>6/19 </a:t>
          </a:r>
          <a:r>
            <a:rPr lang="ja-JP" sz="2100" kern="1200"/>
            <a:t>：サンプルプログラム作成</a:t>
          </a:r>
          <a:endParaRPr lang="en-US" sz="2100" kern="1200"/>
        </a:p>
      </dsp:txBody>
      <dsp:txXfrm>
        <a:off x="31185" y="3004137"/>
        <a:ext cx="6451233" cy="576450"/>
      </dsp:txXfrm>
    </dsp:sp>
    <dsp:sp modelId="{5F46916C-6CD6-F841-B076-C128E21D5688}">
      <dsp:nvSpPr>
        <dsp:cNvPr id="0" name=""/>
        <dsp:cNvSpPr/>
      </dsp:nvSpPr>
      <dsp:spPr>
        <a:xfrm>
          <a:off x="0" y="3672253"/>
          <a:ext cx="6513603" cy="638820"/>
        </a:xfrm>
        <a:prstGeom prst="roundRect">
          <a:avLst/>
        </a:prstGeom>
        <a:solidFill>
          <a:schemeClr val="accent5">
            <a:hueOff val="-4827531"/>
            <a:satOff val="-12442"/>
            <a:lumOff val="-84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2100" b="1" kern="1200"/>
            <a:t>第６回</a:t>
          </a:r>
          <a:r>
            <a:rPr lang="ja-JP" sz="2100" kern="1200"/>
            <a:t> </a:t>
          </a:r>
          <a:r>
            <a:rPr lang="en-US" sz="2100" kern="1200" dirty="0"/>
            <a:t>7/03 </a:t>
          </a:r>
          <a:r>
            <a:rPr lang="ja-JP" sz="2100" kern="1200"/>
            <a:t>：アプリの計画，発表スライド作成</a:t>
          </a:r>
          <a:endParaRPr lang="en-US" sz="2100" kern="1200" dirty="0"/>
        </a:p>
      </dsp:txBody>
      <dsp:txXfrm>
        <a:off x="31185" y="3703438"/>
        <a:ext cx="6451233" cy="576450"/>
      </dsp:txXfrm>
    </dsp:sp>
    <dsp:sp modelId="{5DC101CB-953C-0147-B1DA-7A404675F350}">
      <dsp:nvSpPr>
        <dsp:cNvPr id="0" name=""/>
        <dsp:cNvSpPr/>
      </dsp:nvSpPr>
      <dsp:spPr>
        <a:xfrm>
          <a:off x="0" y="4371553"/>
          <a:ext cx="6513603" cy="638820"/>
        </a:xfrm>
        <a:prstGeom prst="roundRect">
          <a:avLst/>
        </a:prstGeom>
        <a:solidFill>
          <a:schemeClr val="accent5">
            <a:hueOff val="-5793037"/>
            <a:satOff val="-14931"/>
            <a:lumOff val="-100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2100" b="1" kern="1200"/>
            <a:t>第７回</a:t>
          </a:r>
          <a:r>
            <a:rPr lang="ja-JP" sz="2100" kern="1200"/>
            <a:t> </a:t>
          </a:r>
          <a:r>
            <a:rPr lang="en-US" sz="2100" kern="1200" dirty="0"/>
            <a:t>7/10 </a:t>
          </a:r>
          <a:r>
            <a:rPr lang="ja-JP" sz="2100" kern="1200"/>
            <a:t>：見学</a:t>
          </a:r>
          <a:r>
            <a:rPr lang="ja-JP" altLang="en-US" sz="2100" kern="1200"/>
            <a:t>，</a:t>
          </a:r>
          <a:r>
            <a:rPr lang="ja-JP" altLang="en-US" sz="2100" kern="1200">
              <a:solidFill>
                <a:srgbClr val="C00000"/>
              </a:solidFill>
            </a:rPr>
            <a:t>デモ大会</a:t>
          </a:r>
          <a:endParaRPr lang="en-US" sz="2100" kern="1200" dirty="0">
            <a:solidFill>
              <a:srgbClr val="C00000"/>
            </a:solidFill>
          </a:endParaRPr>
        </a:p>
      </dsp:txBody>
      <dsp:txXfrm>
        <a:off x="31185" y="4402738"/>
        <a:ext cx="6451233" cy="576450"/>
      </dsp:txXfrm>
    </dsp:sp>
    <dsp:sp modelId="{64BB05A0-2422-5A4C-92AE-7B15F85576EA}">
      <dsp:nvSpPr>
        <dsp:cNvPr id="0" name=""/>
        <dsp:cNvSpPr/>
      </dsp:nvSpPr>
      <dsp:spPr>
        <a:xfrm>
          <a:off x="0" y="5070853"/>
          <a:ext cx="6513603" cy="63882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2100" b="1" kern="1200"/>
            <a:t>第８回</a:t>
          </a:r>
          <a:r>
            <a:rPr lang="ja-JP" sz="2100" kern="1200"/>
            <a:t> </a:t>
          </a:r>
          <a:r>
            <a:rPr lang="en-US" sz="2100" kern="1200"/>
            <a:t>7/24 </a:t>
          </a:r>
          <a:r>
            <a:rPr lang="ja-JP" sz="2100" kern="1200"/>
            <a:t>：</a:t>
          </a:r>
          <a:r>
            <a:rPr lang="en-US" sz="2100" kern="1200"/>
            <a:t>PBL</a:t>
          </a:r>
          <a:r>
            <a:rPr lang="ja-JP" sz="2100" kern="1200"/>
            <a:t>成果発表会</a:t>
          </a:r>
          <a:endParaRPr lang="en-US" sz="2100" kern="1200"/>
        </a:p>
      </dsp:txBody>
      <dsp:txXfrm>
        <a:off x="31185" y="5102038"/>
        <a:ext cx="6451233" cy="5764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62936C-CA1F-E945-8815-4F9D71B30317}">
      <dsp:nvSpPr>
        <dsp:cNvPr id="0" name=""/>
        <dsp:cNvSpPr/>
      </dsp:nvSpPr>
      <dsp:spPr>
        <a:xfrm>
          <a:off x="0" y="0"/>
          <a:ext cx="64928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2C838B-AE7C-6343-9CF6-AA2EC71A7D36}">
      <dsp:nvSpPr>
        <dsp:cNvPr id="0" name=""/>
        <dsp:cNvSpPr/>
      </dsp:nvSpPr>
      <dsp:spPr>
        <a:xfrm>
          <a:off x="0" y="0"/>
          <a:ext cx="6492875" cy="6381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2000" kern="1200"/>
            <a:t>大学のメール</a:t>
          </a:r>
          <a:r>
            <a:rPr lang="en-US" sz="2000" kern="1200"/>
            <a:t>(is1910XX@cis.aichi-pu.ac.jp)</a:t>
          </a:r>
          <a:r>
            <a:rPr lang="ja-JP" sz="2000" kern="1200"/>
            <a:t>の確認方法</a:t>
          </a:r>
          <a:endParaRPr lang="en-US" sz="2000" kern="1200"/>
        </a:p>
      </dsp:txBody>
      <dsp:txXfrm>
        <a:off x="0" y="0"/>
        <a:ext cx="6492875" cy="638175"/>
      </dsp:txXfrm>
    </dsp:sp>
    <dsp:sp modelId="{BB9BC149-63F4-664F-A2FB-5F31D6D2838D}">
      <dsp:nvSpPr>
        <dsp:cNvPr id="0" name=""/>
        <dsp:cNvSpPr/>
      </dsp:nvSpPr>
      <dsp:spPr>
        <a:xfrm>
          <a:off x="0" y="638175"/>
          <a:ext cx="6492875" cy="0"/>
        </a:xfrm>
        <a:prstGeom prst="line">
          <a:avLst/>
        </a:prstGeom>
        <a:solidFill>
          <a:schemeClr val="accent2">
            <a:hueOff val="-207909"/>
            <a:satOff val="-11990"/>
            <a:lumOff val="1233"/>
            <a:alphaOff val="0"/>
          </a:schemeClr>
        </a:solidFill>
        <a:ln w="12700" cap="flat" cmpd="sng" algn="ctr">
          <a:solidFill>
            <a:schemeClr val="accent2">
              <a:hueOff val="-207909"/>
              <a:satOff val="-11990"/>
              <a:lumOff val="123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3C8F6C-55D7-BA42-B2AF-86E874BC6C15}">
      <dsp:nvSpPr>
        <dsp:cNvPr id="0" name=""/>
        <dsp:cNvSpPr/>
      </dsp:nvSpPr>
      <dsp:spPr>
        <a:xfrm>
          <a:off x="0" y="638175"/>
          <a:ext cx="6492875" cy="6381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Office365</a:t>
          </a:r>
          <a:r>
            <a:rPr lang="ja-JP" sz="2000" kern="1200"/>
            <a:t>にアクセスする</a:t>
          </a:r>
          <a:endParaRPr lang="en-US" sz="2000" kern="1200" dirty="0"/>
        </a:p>
      </dsp:txBody>
      <dsp:txXfrm>
        <a:off x="0" y="638175"/>
        <a:ext cx="6492875" cy="638175"/>
      </dsp:txXfrm>
    </dsp:sp>
    <dsp:sp modelId="{D64927DF-B349-E441-B230-02C627384739}">
      <dsp:nvSpPr>
        <dsp:cNvPr id="0" name=""/>
        <dsp:cNvSpPr/>
      </dsp:nvSpPr>
      <dsp:spPr>
        <a:xfrm>
          <a:off x="0" y="1276350"/>
          <a:ext cx="6492875" cy="0"/>
        </a:xfrm>
        <a:prstGeom prst="line">
          <a:avLst/>
        </a:prstGeom>
        <a:solidFill>
          <a:schemeClr val="accent2">
            <a:hueOff val="-415818"/>
            <a:satOff val="-23979"/>
            <a:lumOff val="2465"/>
            <a:alphaOff val="0"/>
          </a:schemeClr>
        </a:solidFill>
        <a:ln w="12700" cap="flat" cmpd="sng" algn="ctr">
          <a:solidFill>
            <a:schemeClr val="accent2">
              <a:hueOff val="-415818"/>
              <a:satOff val="-23979"/>
              <a:lumOff val="24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B5EC7C-1573-C842-A5EA-FC11DE92F9B9}">
      <dsp:nvSpPr>
        <dsp:cNvPr id="0" name=""/>
        <dsp:cNvSpPr/>
      </dsp:nvSpPr>
      <dsp:spPr>
        <a:xfrm>
          <a:off x="0" y="1276350"/>
          <a:ext cx="6492875" cy="6381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2000" kern="1200"/>
            <a:t>（</a:t>
          </a:r>
          <a:r>
            <a:rPr lang="en-US" sz="2000" kern="1200" dirty="0"/>
            <a:t>https://</a:t>
          </a:r>
          <a:r>
            <a:rPr lang="en-US" sz="2000" kern="1200" dirty="0" err="1"/>
            <a:t>login.microsoftonline.com</a:t>
          </a:r>
          <a:r>
            <a:rPr lang="ja-JP" sz="2000" kern="1200"/>
            <a:t>）</a:t>
          </a:r>
          <a:endParaRPr lang="en-US" sz="2000" kern="1200" dirty="0"/>
        </a:p>
      </dsp:txBody>
      <dsp:txXfrm>
        <a:off x="0" y="1276350"/>
        <a:ext cx="6492875" cy="638175"/>
      </dsp:txXfrm>
    </dsp:sp>
    <dsp:sp modelId="{E85E2510-B7F6-C845-903E-C4C77A5CD485}">
      <dsp:nvSpPr>
        <dsp:cNvPr id="0" name=""/>
        <dsp:cNvSpPr/>
      </dsp:nvSpPr>
      <dsp:spPr>
        <a:xfrm>
          <a:off x="0" y="1914524"/>
          <a:ext cx="6492875" cy="0"/>
        </a:xfrm>
        <a:prstGeom prst="line">
          <a:avLst/>
        </a:prstGeom>
        <a:solidFill>
          <a:schemeClr val="accent2">
            <a:hueOff val="-623727"/>
            <a:satOff val="-35969"/>
            <a:lumOff val="3698"/>
            <a:alphaOff val="0"/>
          </a:schemeClr>
        </a:solidFill>
        <a:ln w="12700" cap="flat" cmpd="sng" algn="ctr">
          <a:solidFill>
            <a:schemeClr val="accent2">
              <a:hueOff val="-623727"/>
              <a:satOff val="-35969"/>
              <a:lumOff val="369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F0EC91-B40E-204C-9EA7-21EC79727118}">
      <dsp:nvSpPr>
        <dsp:cNvPr id="0" name=""/>
        <dsp:cNvSpPr/>
      </dsp:nvSpPr>
      <dsp:spPr>
        <a:xfrm>
          <a:off x="0" y="1914525"/>
          <a:ext cx="6492875" cy="6381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2000" kern="1200"/>
            <a:t>ログインする</a:t>
          </a:r>
          <a:endParaRPr lang="en-US" sz="2000" kern="1200"/>
        </a:p>
      </dsp:txBody>
      <dsp:txXfrm>
        <a:off x="0" y="1914525"/>
        <a:ext cx="6492875" cy="638175"/>
      </dsp:txXfrm>
    </dsp:sp>
    <dsp:sp modelId="{359900E0-6513-B14B-A6AC-48B85F58193F}">
      <dsp:nvSpPr>
        <dsp:cNvPr id="0" name=""/>
        <dsp:cNvSpPr/>
      </dsp:nvSpPr>
      <dsp:spPr>
        <a:xfrm>
          <a:off x="0" y="2552700"/>
          <a:ext cx="6492875" cy="0"/>
        </a:xfrm>
        <a:prstGeom prst="line">
          <a:avLst/>
        </a:prstGeom>
        <a:solidFill>
          <a:schemeClr val="accent2">
            <a:hueOff val="-831636"/>
            <a:satOff val="-47959"/>
            <a:lumOff val="4930"/>
            <a:alphaOff val="0"/>
          </a:schemeClr>
        </a:solidFill>
        <a:ln w="12700" cap="flat" cmpd="sng" algn="ctr">
          <a:solidFill>
            <a:schemeClr val="accent2">
              <a:hueOff val="-831636"/>
              <a:satOff val="-47959"/>
              <a:lumOff val="49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274A33-2561-D248-99E1-B3F0A8861B21}">
      <dsp:nvSpPr>
        <dsp:cNvPr id="0" name=""/>
        <dsp:cNvSpPr/>
      </dsp:nvSpPr>
      <dsp:spPr>
        <a:xfrm>
          <a:off x="0" y="2552700"/>
          <a:ext cx="6492875" cy="6381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2000" kern="1200"/>
            <a:t>ユーザ名　：メールアドレス</a:t>
          </a:r>
          <a:endParaRPr lang="en-US" sz="2000" kern="1200"/>
        </a:p>
      </dsp:txBody>
      <dsp:txXfrm>
        <a:off x="0" y="2552700"/>
        <a:ext cx="6492875" cy="638175"/>
      </dsp:txXfrm>
    </dsp:sp>
    <dsp:sp modelId="{6AEFA765-2AC4-8743-A322-58DCE6F9A68F}">
      <dsp:nvSpPr>
        <dsp:cNvPr id="0" name=""/>
        <dsp:cNvSpPr/>
      </dsp:nvSpPr>
      <dsp:spPr>
        <a:xfrm>
          <a:off x="0" y="3190874"/>
          <a:ext cx="6492875" cy="0"/>
        </a:xfrm>
        <a:prstGeom prst="line">
          <a:avLst/>
        </a:prstGeom>
        <a:solidFill>
          <a:schemeClr val="accent2">
            <a:hueOff val="-1039545"/>
            <a:satOff val="-59949"/>
            <a:lumOff val="6163"/>
            <a:alphaOff val="0"/>
          </a:schemeClr>
        </a:solidFill>
        <a:ln w="12700" cap="flat" cmpd="sng" algn="ctr">
          <a:solidFill>
            <a:schemeClr val="accent2">
              <a:hueOff val="-1039545"/>
              <a:satOff val="-59949"/>
              <a:lumOff val="616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8A09E1-9BD8-2443-8808-0E1791038B97}">
      <dsp:nvSpPr>
        <dsp:cNvPr id="0" name=""/>
        <dsp:cNvSpPr/>
      </dsp:nvSpPr>
      <dsp:spPr>
        <a:xfrm>
          <a:off x="0" y="3190875"/>
          <a:ext cx="6492875" cy="6381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2000" kern="1200"/>
            <a:t>パスワード：</a:t>
          </a:r>
          <a:r>
            <a:rPr lang="en-US" sz="2000" kern="1200"/>
            <a:t>UNIVERSAL PASSPORT</a:t>
          </a:r>
          <a:r>
            <a:rPr lang="ja-JP" sz="2000" kern="1200"/>
            <a:t>のパスワード？</a:t>
          </a:r>
          <a:endParaRPr lang="en-US" sz="2000" kern="1200"/>
        </a:p>
      </dsp:txBody>
      <dsp:txXfrm>
        <a:off x="0" y="3190875"/>
        <a:ext cx="6492875" cy="638175"/>
      </dsp:txXfrm>
    </dsp:sp>
    <dsp:sp modelId="{474EE192-2529-FD44-80C4-F120825A2C5E}">
      <dsp:nvSpPr>
        <dsp:cNvPr id="0" name=""/>
        <dsp:cNvSpPr/>
      </dsp:nvSpPr>
      <dsp:spPr>
        <a:xfrm>
          <a:off x="0" y="3829050"/>
          <a:ext cx="6492875" cy="0"/>
        </a:xfrm>
        <a:prstGeom prst="line">
          <a:avLst/>
        </a:prstGeom>
        <a:solidFill>
          <a:schemeClr val="accent2">
            <a:hueOff val="-1247454"/>
            <a:satOff val="-71938"/>
            <a:lumOff val="7395"/>
            <a:alphaOff val="0"/>
          </a:schemeClr>
        </a:solidFill>
        <a:ln w="12700" cap="flat" cmpd="sng" algn="ctr">
          <a:solidFill>
            <a:schemeClr val="accent2">
              <a:hueOff val="-1247454"/>
              <a:satOff val="-71938"/>
              <a:lumOff val="739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B6A65D-ED45-4447-AB04-3A8C82AB4B23}">
      <dsp:nvSpPr>
        <dsp:cNvPr id="0" name=""/>
        <dsp:cNvSpPr/>
      </dsp:nvSpPr>
      <dsp:spPr>
        <a:xfrm>
          <a:off x="0" y="3829050"/>
          <a:ext cx="6492875" cy="6381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2000" kern="1200"/>
            <a:t>メールが届いているか確認</a:t>
          </a:r>
          <a:endParaRPr lang="en-US" sz="2000" kern="1200"/>
        </a:p>
      </dsp:txBody>
      <dsp:txXfrm>
        <a:off x="0" y="3829050"/>
        <a:ext cx="6492875" cy="638175"/>
      </dsp:txXfrm>
    </dsp:sp>
    <dsp:sp modelId="{846FB5E7-9FDC-FF44-BE0E-F71A667DAB1F}">
      <dsp:nvSpPr>
        <dsp:cNvPr id="0" name=""/>
        <dsp:cNvSpPr/>
      </dsp:nvSpPr>
      <dsp:spPr>
        <a:xfrm>
          <a:off x="0" y="4467225"/>
          <a:ext cx="6492875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77E7DF-2A61-BE4C-94FA-46049C3FACD7}">
      <dsp:nvSpPr>
        <dsp:cNvPr id="0" name=""/>
        <dsp:cNvSpPr/>
      </dsp:nvSpPr>
      <dsp:spPr>
        <a:xfrm>
          <a:off x="0" y="4467225"/>
          <a:ext cx="6492875" cy="6381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ML</a:t>
          </a:r>
          <a:r>
            <a:rPr lang="ja-JP" sz="2000" kern="1200"/>
            <a:t>：</a:t>
          </a:r>
          <a:r>
            <a:rPr lang="en-US" sz="2000" kern="1200"/>
            <a:t>(yl-apu-pbl19@yamamoto.ist.aichi-pu.ac.jp)</a:t>
          </a:r>
        </a:p>
      </dsp:txBody>
      <dsp:txXfrm>
        <a:off x="0" y="4467225"/>
        <a:ext cx="6492875" cy="6381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57B7D-2B63-2743-8D6C-2D2BDD2A2D2B}">
      <dsp:nvSpPr>
        <dsp:cNvPr id="0" name=""/>
        <dsp:cNvSpPr/>
      </dsp:nvSpPr>
      <dsp:spPr>
        <a:xfrm>
          <a:off x="0" y="0"/>
          <a:ext cx="64928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E465E7-49E0-D644-8D48-ADABD531F570}">
      <dsp:nvSpPr>
        <dsp:cNvPr id="0" name=""/>
        <dsp:cNvSpPr/>
      </dsp:nvSpPr>
      <dsp:spPr>
        <a:xfrm>
          <a:off x="0" y="0"/>
          <a:ext cx="6492875" cy="1276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2700" kern="1200"/>
            <a:t>送られてきたメールに対して返信を書いてみましょう！</a:t>
          </a:r>
          <a:endParaRPr lang="en-US" sz="2700" kern="1200"/>
        </a:p>
      </dsp:txBody>
      <dsp:txXfrm>
        <a:off x="0" y="0"/>
        <a:ext cx="6492875" cy="1276350"/>
      </dsp:txXfrm>
    </dsp:sp>
    <dsp:sp modelId="{DE580A53-9E75-444D-A4DB-406879A99672}">
      <dsp:nvSpPr>
        <dsp:cNvPr id="0" name=""/>
        <dsp:cNvSpPr/>
      </dsp:nvSpPr>
      <dsp:spPr>
        <a:xfrm>
          <a:off x="0" y="1276350"/>
          <a:ext cx="6492875" cy="0"/>
        </a:xfrm>
        <a:prstGeom prst="line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C40156-FD45-B34E-9D31-26DAA08080B9}">
      <dsp:nvSpPr>
        <dsp:cNvPr id="0" name=""/>
        <dsp:cNvSpPr/>
      </dsp:nvSpPr>
      <dsp:spPr>
        <a:xfrm>
          <a:off x="0" y="1276350"/>
          <a:ext cx="6492875" cy="1276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2700" kern="1200"/>
            <a:t>内容</a:t>
          </a:r>
          <a:endParaRPr lang="en-US" sz="2700" kern="1200"/>
        </a:p>
      </dsp:txBody>
      <dsp:txXfrm>
        <a:off x="0" y="1276350"/>
        <a:ext cx="6492875" cy="1276350"/>
      </dsp:txXfrm>
    </dsp:sp>
    <dsp:sp modelId="{3F67861E-588F-4C41-84E0-76F92C5A5983}">
      <dsp:nvSpPr>
        <dsp:cNvPr id="0" name=""/>
        <dsp:cNvSpPr/>
      </dsp:nvSpPr>
      <dsp:spPr>
        <a:xfrm>
          <a:off x="0" y="5105400"/>
          <a:ext cx="6492875" cy="0"/>
        </a:xfrm>
        <a:prstGeom prst="line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3E1FB9-B04C-7A43-A8F3-540EDF475722}">
      <dsp:nvSpPr>
        <dsp:cNvPr id="0" name=""/>
        <dsp:cNvSpPr/>
      </dsp:nvSpPr>
      <dsp:spPr>
        <a:xfrm>
          <a:off x="0" y="2552700"/>
          <a:ext cx="6492875" cy="1276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2700" kern="1200"/>
            <a:t>名前，学籍番号</a:t>
          </a:r>
          <a:endParaRPr lang="en-US" sz="2700" kern="1200"/>
        </a:p>
      </dsp:txBody>
      <dsp:txXfrm>
        <a:off x="0" y="2552700"/>
        <a:ext cx="6492875" cy="1276350"/>
      </dsp:txXfrm>
    </dsp:sp>
    <dsp:sp modelId="{C3C95904-4279-D146-B3D4-2ED628BA8B8F}">
      <dsp:nvSpPr>
        <dsp:cNvPr id="0" name=""/>
        <dsp:cNvSpPr/>
      </dsp:nvSpPr>
      <dsp:spPr>
        <a:xfrm>
          <a:off x="0" y="3829050"/>
          <a:ext cx="6492875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84F4A9-0FAB-BF4C-B6C1-AB3B7F6F6F3D}">
      <dsp:nvSpPr>
        <dsp:cNvPr id="0" name=""/>
        <dsp:cNvSpPr/>
      </dsp:nvSpPr>
      <dsp:spPr>
        <a:xfrm>
          <a:off x="0" y="3829050"/>
          <a:ext cx="6492875" cy="1276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2700" kern="1200"/>
            <a:t>自己紹介文（３行程度）</a:t>
          </a:r>
          <a:endParaRPr lang="en-US" sz="2700" kern="1200" dirty="0"/>
        </a:p>
      </dsp:txBody>
      <dsp:txXfrm>
        <a:off x="0" y="3829050"/>
        <a:ext cx="6492875" cy="127635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84746C-AF43-D340-8932-6F24AFACA3A7}">
      <dsp:nvSpPr>
        <dsp:cNvPr id="0" name=""/>
        <dsp:cNvSpPr/>
      </dsp:nvSpPr>
      <dsp:spPr>
        <a:xfrm>
          <a:off x="0" y="1451"/>
          <a:ext cx="64928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5C8683-0A0D-8140-9FA7-B4E6C9C7206E}">
      <dsp:nvSpPr>
        <dsp:cNvPr id="0" name=""/>
        <dsp:cNvSpPr/>
      </dsp:nvSpPr>
      <dsp:spPr>
        <a:xfrm>
          <a:off x="0" y="1451"/>
          <a:ext cx="6492875" cy="9896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2200" strike="sngStrike" kern="1200"/>
            <a:t>山本研究室</a:t>
          </a:r>
          <a:r>
            <a:rPr lang="en-US" sz="2200" strike="sngStrike" kern="1200" dirty="0"/>
            <a:t>wiki</a:t>
          </a:r>
          <a:r>
            <a:rPr lang="ja-JP" sz="2200" strike="sngStrike" kern="1200"/>
            <a:t>にアクセス</a:t>
          </a:r>
          <a:endParaRPr lang="en-US" sz="2200" strike="sngStrike" kern="1200" dirty="0"/>
        </a:p>
      </dsp:txBody>
      <dsp:txXfrm>
        <a:off x="0" y="1451"/>
        <a:ext cx="6492875" cy="989632"/>
      </dsp:txXfrm>
    </dsp:sp>
    <dsp:sp modelId="{09AA0A9D-5C64-FD42-AF28-B1D764610767}">
      <dsp:nvSpPr>
        <dsp:cNvPr id="0" name=""/>
        <dsp:cNvSpPr/>
      </dsp:nvSpPr>
      <dsp:spPr>
        <a:xfrm>
          <a:off x="0" y="991083"/>
          <a:ext cx="6492875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C596E4-B693-3746-91C2-5370A077DC07}">
      <dsp:nvSpPr>
        <dsp:cNvPr id="0" name=""/>
        <dsp:cNvSpPr/>
      </dsp:nvSpPr>
      <dsp:spPr>
        <a:xfrm>
          <a:off x="0" y="991083"/>
          <a:ext cx="6492875" cy="9896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strike="sngStrike" kern="1200" dirty="0"/>
            <a:t>(</a:t>
          </a:r>
          <a:r>
            <a:rPr lang="en-US" sz="2200" strike="sngStrike" kern="1200" dirty="0">
              <a:hlinkClick xmlns:r="http://schemas.openxmlformats.org/officeDocument/2006/relationships" r:id="rId1"/>
            </a:rPr>
            <a:t>http://www.ist.aichi-pu.ac.jp/lab/yamamoto/</a:t>
          </a:r>
          <a:r>
            <a:rPr lang="en-US" sz="2200" strike="sngStrike" kern="1200" dirty="0"/>
            <a:t>)</a:t>
          </a:r>
        </a:p>
      </dsp:txBody>
      <dsp:txXfrm>
        <a:off x="0" y="991083"/>
        <a:ext cx="6492875" cy="989632"/>
      </dsp:txXfrm>
    </dsp:sp>
    <dsp:sp modelId="{03484AEB-24ED-194D-B8E3-FCD6964E466C}">
      <dsp:nvSpPr>
        <dsp:cNvPr id="0" name=""/>
        <dsp:cNvSpPr/>
      </dsp:nvSpPr>
      <dsp:spPr>
        <a:xfrm>
          <a:off x="0" y="1980716"/>
          <a:ext cx="6492875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0F8044-F09F-5848-BB3C-66F541CF7DDF}">
      <dsp:nvSpPr>
        <dsp:cNvPr id="0" name=""/>
        <dsp:cNvSpPr/>
      </dsp:nvSpPr>
      <dsp:spPr>
        <a:xfrm>
          <a:off x="0" y="1980716"/>
          <a:ext cx="6492875" cy="9896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2200" strike="sngStrike" kern="1200"/>
            <a:t>左下の「</a:t>
          </a:r>
          <a:r>
            <a:rPr lang="en-US" sz="2200" strike="sngStrike" kern="1200" dirty="0"/>
            <a:t>2019</a:t>
          </a:r>
          <a:r>
            <a:rPr lang="ja-JP" sz="2200" strike="sngStrike" kern="1200"/>
            <a:t>年度 </a:t>
          </a:r>
          <a:r>
            <a:rPr lang="en-US" sz="2200" strike="sngStrike" kern="1200" dirty="0"/>
            <a:t>PBL</a:t>
          </a:r>
          <a:r>
            <a:rPr lang="ja-JP" sz="2200" strike="sngStrike" kern="1200"/>
            <a:t>」から講義ページへ</a:t>
          </a:r>
          <a:endParaRPr lang="en-US" sz="2200" strike="sngStrike" kern="1200" dirty="0"/>
        </a:p>
      </dsp:txBody>
      <dsp:txXfrm>
        <a:off x="0" y="1980716"/>
        <a:ext cx="6492875" cy="98963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552CB-AA4F-6B45-8B24-C65C95B4F3DF}">
      <dsp:nvSpPr>
        <dsp:cNvPr id="0" name=""/>
        <dsp:cNvSpPr/>
      </dsp:nvSpPr>
      <dsp:spPr>
        <a:xfrm>
          <a:off x="0" y="2492"/>
          <a:ext cx="64928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20E2FE-1BD6-1441-B533-1A960E5EA390}">
      <dsp:nvSpPr>
        <dsp:cNvPr id="0" name=""/>
        <dsp:cNvSpPr/>
      </dsp:nvSpPr>
      <dsp:spPr>
        <a:xfrm>
          <a:off x="0" y="2492"/>
          <a:ext cx="6492875" cy="1700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3600" kern="1200"/>
            <a:t>講義資料について</a:t>
          </a:r>
          <a:endParaRPr lang="en-US" sz="3600" kern="1200"/>
        </a:p>
      </dsp:txBody>
      <dsp:txXfrm>
        <a:off x="0" y="2492"/>
        <a:ext cx="6492875" cy="1700138"/>
      </dsp:txXfrm>
    </dsp:sp>
    <dsp:sp modelId="{8D551B6F-44C8-9D4C-A0E8-E93EF3DC369B}">
      <dsp:nvSpPr>
        <dsp:cNvPr id="0" name=""/>
        <dsp:cNvSpPr/>
      </dsp:nvSpPr>
      <dsp:spPr>
        <a:xfrm>
          <a:off x="0" y="1702630"/>
          <a:ext cx="6492875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5E5BAD-594C-244A-A518-726F11FA7A4F}">
      <dsp:nvSpPr>
        <dsp:cNvPr id="0" name=""/>
        <dsp:cNvSpPr/>
      </dsp:nvSpPr>
      <dsp:spPr>
        <a:xfrm>
          <a:off x="0" y="1702630"/>
          <a:ext cx="6492875" cy="1700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sz="3600" kern="1200"/>
            <a:t>メールで配布予定</a:t>
          </a:r>
          <a:endParaRPr lang="en-US" sz="3600" kern="1200"/>
        </a:p>
      </dsp:txBody>
      <dsp:txXfrm>
        <a:off x="0" y="1702630"/>
        <a:ext cx="6492875" cy="1700138"/>
      </dsp:txXfrm>
    </dsp:sp>
    <dsp:sp modelId="{BC4E56D9-6B99-7444-874A-546D7A3E8D3F}">
      <dsp:nvSpPr>
        <dsp:cNvPr id="0" name=""/>
        <dsp:cNvSpPr/>
      </dsp:nvSpPr>
      <dsp:spPr>
        <a:xfrm>
          <a:off x="0" y="3402769"/>
          <a:ext cx="6492875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D74247-08ED-C844-BAEC-771C74D484A6}">
      <dsp:nvSpPr>
        <dsp:cNvPr id="0" name=""/>
        <dsp:cNvSpPr/>
      </dsp:nvSpPr>
      <dsp:spPr>
        <a:xfrm>
          <a:off x="0" y="3402769"/>
          <a:ext cx="6492875" cy="1700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3600" kern="1200"/>
            <a:t>Kanon</a:t>
          </a:r>
          <a:r>
            <a:rPr kumimoji="1" lang="ja-JP" sz="3600" kern="1200"/>
            <a:t>からもダウロード可能予定</a:t>
          </a:r>
          <a:endParaRPr lang="en-US" sz="3600" kern="1200"/>
        </a:p>
      </dsp:txBody>
      <dsp:txXfrm>
        <a:off x="0" y="3402769"/>
        <a:ext cx="6492875" cy="170013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BBDB77-46B8-0E48-8EDA-F27B9C8B41DF}">
      <dsp:nvSpPr>
        <dsp:cNvPr id="0" name=""/>
        <dsp:cNvSpPr/>
      </dsp:nvSpPr>
      <dsp:spPr>
        <a:xfrm>
          <a:off x="0" y="2492"/>
          <a:ext cx="64928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44EC12-85D9-C24F-A0CC-2DC99E8AA32F}">
      <dsp:nvSpPr>
        <dsp:cNvPr id="0" name=""/>
        <dsp:cNvSpPr/>
      </dsp:nvSpPr>
      <dsp:spPr>
        <a:xfrm>
          <a:off x="0" y="2492"/>
          <a:ext cx="6492875" cy="1700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3100" kern="1200"/>
            <a:t>Monaca</a:t>
          </a:r>
          <a:r>
            <a:rPr kumimoji="1" lang="ja-JP" sz="3100" kern="1200"/>
            <a:t>のアカウント作成ページ</a:t>
          </a:r>
          <a:r>
            <a:rPr lang="ja-JP" sz="3100" kern="1200"/>
            <a:t>からアカウントを登録する．</a:t>
          </a:r>
          <a:endParaRPr lang="en-US" sz="3100" kern="1200"/>
        </a:p>
      </dsp:txBody>
      <dsp:txXfrm>
        <a:off x="0" y="2492"/>
        <a:ext cx="6492875" cy="1700138"/>
      </dsp:txXfrm>
    </dsp:sp>
    <dsp:sp modelId="{E0D0EE4D-1F62-E84F-8B40-1C857961179D}">
      <dsp:nvSpPr>
        <dsp:cNvPr id="0" name=""/>
        <dsp:cNvSpPr/>
      </dsp:nvSpPr>
      <dsp:spPr>
        <a:xfrm>
          <a:off x="0" y="1702630"/>
          <a:ext cx="6492875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FEB9FD-1E2E-6C43-9CC2-1B3B90DE393A}">
      <dsp:nvSpPr>
        <dsp:cNvPr id="0" name=""/>
        <dsp:cNvSpPr/>
      </dsp:nvSpPr>
      <dsp:spPr>
        <a:xfrm>
          <a:off x="0" y="1702630"/>
          <a:ext cx="6492875" cy="1700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(</a:t>
          </a:r>
          <a:r>
            <a:rPr lang="en-US" sz="3100" kern="1200">
              <a:hlinkClick xmlns:r="http://schemas.openxmlformats.org/officeDocument/2006/relationships" r:id="rId1"/>
            </a:rPr>
            <a:t>https://monaca.mobi/ja/signup</a:t>
          </a:r>
          <a:r>
            <a:rPr lang="en-US" sz="3100" kern="1200"/>
            <a:t>)</a:t>
          </a:r>
        </a:p>
      </dsp:txBody>
      <dsp:txXfrm>
        <a:off x="0" y="1702630"/>
        <a:ext cx="6492875" cy="1700138"/>
      </dsp:txXfrm>
    </dsp:sp>
    <dsp:sp modelId="{1AFBFFB9-1BE5-AD48-A450-77BCFC7CCDDD}">
      <dsp:nvSpPr>
        <dsp:cNvPr id="0" name=""/>
        <dsp:cNvSpPr/>
      </dsp:nvSpPr>
      <dsp:spPr>
        <a:xfrm>
          <a:off x="0" y="3402769"/>
          <a:ext cx="6492875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1FF8CD-8161-2541-941E-232984B94324}">
      <dsp:nvSpPr>
        <dsp:cNvPr id="0" name=""/>
        <dsp:cNvSpPr/>
      </dsp:nvSpPr>
      <dsp:spPr>
        <a:xfrm>
          <a:off x="0" y="3402769"/>
          <a:ext cx="6492875" cy="1700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sz="3100" kern="1200"/>
            <a:t>登録が完了したら，ログインしてダッシュボードのページを開く．</a:t>
          </a:r>
          <a:endParaRPr lang="en-US" sz="3100" kern="1200"/>
        </a:p>
      </dsp:txBody>
      <dsp:txXfrm>
        <a:off x="0" y="3402769"/>
        <a:ext cx="6492875" cy="170013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F919E0-9D6B-FC40-B55E-4E77591F2703}">
      <dsp:nvSpPr>
        <dsp:cNvPr id="0" name=""/>
        <dsp:cNvSpPr/>
      </dsp:nvSpPr>
      <dsp:spPr>
        <a:xfrm>
          <a:off x="0" y="0"/>
          <a:ext cx="64928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732009-41C6-FD49-BEAC-E485FBB2918E}">
      <dsp:nvSpPr>
        <dsp:cNvPr id="0" name=""/>
        <dsp:cNvSpPr/>
      </dsp:nvSpPr>
      <dsp:spPr>
        <a:xfrm>
          <a:off x="0" y="0"/>
          <a:ext cx="6492875" cy="1276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sz="2700" kern="1200"/>
            <a:t>今回の感想（三行程度）をメールで提出 </a:t>
          </a:r>
          <a:r>
            <a:rPr kumimoji="1" lang="en-US" sz="2700" kern="1200"/>
            <a:t>(</a:t>
          </a:r>
          <a:r>
            <a:rPr kumimoji="1" lang="ja-JP" sz="2700" kern="1200"/>
            <a:t>今日中に</a:t>
          </a:r>
          <a:r>
            <a:rPr kumimoji="1" lang="en-US" sz="2700" kern="1200"/>
            <a:t>)</a:t>
          </a:r>
          <a:endParaRPr lang="en-US" sz="2700" kern="1200"/>
        </a:p>
      </dsp:txBody>
      <dsp:txXfrm>
        <a:off x="0" y="0"/>
        <a:ext cx="6492875" cy="1276350"/>
      </dsp:txXfrm>
    </dsp:sp>
    <dsp:sp modelId="{2CD3EA64-6561-A346-82A4-5735116FE7BA}">
      <dsp:nvSpPr>
        <dsp:cNvPr id="0" name=""/>
        <dsp:cNvSpPr/>
      </dsp:nvSpPr>
      <dsp:spPr>
        <a:xfrm>
          <a:off x="0" y="1276350"/>
          <a:ext cx="6492875" cy="0"/>
        </a:xfrm>
        <a:prstGeom prst="line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DF4525-1D89-454A-92FB-B51ED0AE96C1}">
      <dsp:nvSpPr>
        <dsp:cNvPr id="0" name=""/>
        <dsp:cNvSpPr/>
      </dsp:nvSpPr>
      <dsp:spPr>
        <a:xfrm>
          <a:off x="0" y="1276350"/>
          <a:ext cx="6492875" cy="1276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2700" kern="1200"/>
            <a:t>ファイル名：</a:t>
          </a:r>
          <a:r>
            <a:rPr lang="en-US" sz="2700" kern="1200" dirty="0"/>
            <a:t>20193110XX.pdf</a:t>
          </a:r>
          <a:r>
            <a:rPr lang="ja-JP" sz="2700" kern="1200"/>
            <a:t>　（自分の学籍番号で）</a:t>
          </a:r>
          <a:r>
            <a:rPr lang="en-US" altLang="ja-JP" sz="2700" kern="1200" dirty="0"/>
            <a:t>A4</a:t>
          </a:r>
          <a:r>
            <a:rPr lang="ja-JP" altLang="en-US" sz="2700" kern="1200"/>
            <a:t>サイズ一枚</a:t>
          </a:r>
          <a:endParaRPr lang="en-US" sz="2700" kern="1200" dirty="0"/>
        </a:p>
      </dsp:txBody>
      <dsp:txXfrm>
        <a:off x="0" y="1276350"/>
        <a:ext cx="6492875" cy="1276350"/>
      </dsp:txXfrm>
    </dsp:sp>
    <dsp:sp modelId="{9190D5DD-C7AD-8F48-8160-AAE085125B2D}">
      <dsp:nvSpPr>
        <dsp:cNvPr id="0" name=""/>
        <dsp:cNvSpPr/>
      </dsp:nvSpPr>
      <dsp:spPr>
        <a:xfrm>
          <a:off x="0" y="2552700"/>
          <a:ext cx="6492875" cy="0"/>
        </a:xfrm>
        <a:prstGeom prst="line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35289B-9672-C04A-BA8A-A4585C94C2D8}">
      <dsp:nvSpPr>
        <dsp:cNvPr id="0" name=""/>
        <dsp:cNvSpPr/>
      </dsp:nvSpPr>
      <dsp:spPr>
        <a:xfrm>
          <a:off x="0" y="2552700"/>
          <a:ext cx="6492875" cy="1276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2700" kern="1200"/>
            <a:t>提出先：</a:t>
          </a:r>
          <a:r>
            <a:rPr lang="en-US" altLang="ja-JP" sz="2700" kern="1200" dirty="0" err="1"/>
            <a:t>izuchi</a:t>
          </a:r>
          <a:r>
            <a:rPr lang="en-US" sz="2700" kern="1200" dirty="0" err="1"/>
            <a:t>@yamamoto.ist.aichi-pu.ac.jp</a:t>
          </a:r>
          <a:endParaRPr lang="en-US" sz="2700" kern="1200" dirty="0"/>
        </a:p>
      </dsp:txBody>
      <dsp:txXfrm>
        <a:off x="0" y="2552700"/>
        <a:ext cx="6492875" cy="1276350"/>
      </dsp:txXfrm>
    </dsp:sp>
    <dsp:sp modelId="{61078188-F9F8-384B-AC01-01B827DA404D}">
      <dsp:nvSpPr>
        <dsp:cNvPr id="0" name=""/>
        <dsp:cNvSpPr/>
      </dsp:nvSpPr>
      <dsp:spPr>
        <a:xfrm>
          <a:off x="0" y="3829050"/>
          <a:ext cx="6492875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9C686F-D6F0-3A4E-A730-787FDD523B36}">
      <dsp:nvSpPr>
        <dsp:cNvPr id="0" name=""/>
        <dsp:cNvSpPr/>
      </dsp:nvSpPr>
      <dsp:spPr>
        <a:xfrm>
          <a:off x="0" y="3829050"/>
          <a:ext cx="6492875" cy="1276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 dirty="0"/>
        </a:p>
      </dsp:txBody>
      <dsp:txXfrm>
        <a:off x="0" y="3829050"/>
        <a:ext cx="6492875" cy="12763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02862E-9B41-1A41-9746-00EBF67CE2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5603D6C-51C6-794E-B758-2B3CACE02C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FBE508B-8174-D74A-BE6C-FCEAC608B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53FE-B1A5-B644-8BD9-B429CA514E3A}" type="datetimeFigureOut">
              <a:rPr kumimoji="1" lang="ja-JP" altLang="en-US" smtClean="0"/>
              <a:t>2019/4/24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05B37BF-23E3-C940-9248-8ADDC3490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307DDB7-E90C-2242-9F72-3C6EF3A15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B031-8FEC-A741-A444-7FF1D3071C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4808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60389C-47C8-CF40-A9DA-F67496FA9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7D4AFF2-EF62-F242-B0F7-1DB4FE566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C188A97-25DC-F948-9F0E-9CCB4E42F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53FE-B1A5-B644-8BD9-B429CA514E3A}" type="datetimeFigureOut">
              <a:rPr kumimoji="1" lang="ja-JP" altLang="en-US" smtClean="0"/>
              <a:t>2019/4/24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1A473BE-BC62-6342-9D53-2587577C4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28974EB-4BFB-1142-B5BD-87631452F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B031-8FEC-A741-A444-7FF1D3071C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7602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6C20F4-5F96-F744-B9AC-3BB11EBA9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B32BB16-E147-EA45-9274-EBB4B65B6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C64943D-478C-354D-B64E-C5FD97485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53FE-B1A5-B644-8BD9-B429CA514E3A}" type="datetimeFigureOut">
              <a:rPr kumimoji="1" lang="ja-JP" altLang="en-US" smtClean="0"/>
              <a:t>2019/4/24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24F9F6F-69B1-224E-9749-8C2B609A4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F8301FD-32F6-8B41-BCD0-DDC5423E4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B031-8FEC-A741-A444-7FF1D3071C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629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48B2EB-2B5D-4548-9BB8-2F63C12BA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01E1742-1B5E-FF41-AFFE-0870E765D5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2205253-37A7-7B41-B0AE-AD656CD054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AAC517F-3E9F-E44D-8250-4ADEEF818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53FE-B1A5-B644-8BD9-B429CA514E3A}" type="datetimeFigureOut">
              <a:rPr kumimoji="1" lang="ja-JP" altLang="en-US" smtClean="0"/>
              <a:t>2019/4/24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5696B03-4E9D-E040-8689-F6CDF0906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B8C62BE-A02B-5F47-8DD0-FDA76C885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B031-8FEC-A741-A444-7FF1D3071C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9485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1C9B0A-21C0-8C4B-A9E2-26F85C80F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F01409D-7DD8-CE48-825A-11B5C3313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86535FC-B66F-3741-BE60-2210CFE55E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E134FB4-072E-5D4C-BC91-1C410181A6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861DB11-332A-1946-A3FD-FC6CCED2FF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1DF1674-947A-8B42-A8A7-40DF94251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53FE-B1A5-B644-8BD9-B429CA514E3A}" type="datetimeFigureOut">
              <a:rPr kumimoji="1" lang="ja-JP" altLang="en-US" smtClean="0"/>
              <a:t>2019/4/24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99465D7-8233-8446-973C-B0778CE7B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0C4670C-AA89-FE49-BB2C-D8FCB2496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B031-8FEC-A741-A444-7FF1D3071C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7691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01CD44-B447-7042-9302-8F0EE0BAD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F9164A0-4E3A-2C4D-8BE6-365E7B96F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53FE-B1A5-B644-8BD9-B429CA514E3A}" type="datetimeFigureOut">
              <a:rPr kumimoji="1" lang="ja-JP" altLang="en-US" smtClean="0"/>
              <a:t>2019/4/24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1BA8172-CB0B-DD41-9881-8F19A8A50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B108B4F-AC08-1843-8B8A-7864C07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B031-8FEC-A741-A444-7FF1D3071C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7181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967D8AB-F604-4946-903A-F5C4C4682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53FE-B1A5-B644-8BD9-B429CA514E3A}" type="datetimeFigureOut">
              <a:rPr kumimoji="1" lang="ja-JP" altLang="en-US" smtClean="0"/>
              <a:t>2019/4/24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43BA26A-EDC5-7442-9D5C-DAC5CFD32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4C86E98-501A-E543-8BA7-20591E976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B031-8FEC-A741-A444-7FF1D3071C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372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E3AEFB-1B4C-5748-B28F-077AFD3A1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0C7F87F-0DAD-8C4A-8C15-274FAA3E1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1885673-D16D-A449-822C-7DA03C906E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2D8F5E9-FD21-3449-A1D1-CC56DC3BC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53FE-B1A5-B644-8BD9-B429CA514E3A}" type="datetimeFigureOut">
              <a:rPr kumimoji="1" lang="ja-JP" altLang="en-US" smtClean="0"/>
              <a:t>2019/4/24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B6D31BA-0DBC-2541-8650-2FB954ED6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AE6A516-DE58-ED48-A043-C6E98C9BF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B031-8FEC-A741-A444-7FF1D3071C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4807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91DE03-12D3-364D-A0CD-6AD2A9E5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09E14D8-E873-B744-8588-26FC8CEF9B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40688EA-A3E1-4D4D-88CA-AC5008C67B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89676FC-66FB-5D41-B48C-A60E9B598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53FE-B1A5-B644-8BD9-B429CA514E3A}" type="datetimeFigureOut">
              <a:rPr kumimoji="1" lang="ja-JP" altLang="en-US" smtClean="0"/>
              <a:t>2019/4/24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95A9529-4063-B148-B82A-69AE3E9D8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F29261A-1326-5F4D-B52A-BC99D09CB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B031-8FEC-A741-A444-7FF1D3071C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4865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A8C964-1E1A-CD4D-B58A-E4ACEE1AE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60DFAC7-E712-FD4D-BEC1-5DAC733F39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CFC5817-3AA2-C042-A5DD-88D26915F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53FE-B1A5-B644-8BD9-B429CA514E3A}" type="datetimeFigureOut">
              <a:rPr kumimoji="1" lang="ja-JP" altLang="en-US" smtClean="0"/>
              <a:t>2019/4/24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DCBF794-6A85-4D4B-BA38-488FCC8F6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AD9ED22-9115-9A4A-9004-654FF83D3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B031-8FEC-A741-A444-7FF1D3071C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898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A906910-0D47-AC40-ADCA-6E00054085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3F41277-D353-EB4C-B5CE-11E8F0FCE9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A77270F-E8C2-2E4B-A359-246119395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53FE-B1A5-B644-8BD9-B429CA514E3A}" type="datetimeFigureOut">
              <a:rPr kumimoji="1" lang="ja-JP" altLang="en-US" smtClean="0"/>
              <a:t>2019/4/24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2552F5-80C3-144E-9A53-68A65144D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D7EC59-CEBC-504C-8490-04D7A2821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B031-8FEC-A741-A444-7FF1D3071C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0765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8DB06D1-0335-8A45-9872-2C49D1047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A724954-A881-0E4C-94A1-85CA808B04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1B043B-5E9D-8D4E-B452-401A99228E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553FE-B1A5-B644-8BD9-B429CA514E3A}" type="datetimeFigureOut">
              <a:rPr kumimoji="1" lang="ja-JP" altLang="en-US" smtClean="0"/>
              <a:t>2019/4/24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BB6F8A5-44E8-EB45-85E1-8BE40C7358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D4230A8-882B-3D4D-8DEB-A1645460F5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0B031-8FEC-A741-A444-7FF1D3071C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6248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hyperlink" Target="http://www.ist.aichi-pu.ac.jp/lab/yamamoto/pbl/trac/android" TargetMode="Externa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236028-6E40-3041-86CD-BF3A3A2F22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70667" y="2187743"/>
            <a:ext cx="5293449" cy="2482515"/>
          </a:xfrm>
        </p:spPr>
        <p:txBody>
          <a:bodyPr anchor="ctr">
            <a:normAutofit/>
          </a:bodyPr>
          <a:lstStyle/>
          <a:p>
            <a:pPr algn="l"/>
            <a:r>
              <a:rPr lang="en-US" altLang="ja-JP" sz="4700"/>
              <a:t>PBL</a:t>
            </a:r>
            <a:r>
              <a:rPr lang="ja-JP" altLang="en-US" sz="4700"/>
              <a:t>スマホアプリ開発</a:t>
            </a:r>
            <a:br>
              <a:rPr lang="en-US" altLang="ja-JP" sz="4700"/>
            </a:br>
            <a:r>
              <a:rPr lang="ja-JP" altLang="en-US" sz="4700"/>
              <a:t>第一回ガイダンス</a:t>
            </a:r>
            <a:endParaRPr kumimoji="1" lang="ja-JP" altLang="en-US" sz="470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6F8B723-F59B-834F-B460-1292B51788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73637" y="4884571"/>
            <a:ext cx="5887508" cy="1371405"/>
          </a:xfrm>
        </p:spPr>
        <p:txBody>
          <a:bodyPr>
            <a:normAutofit/>
          </a:bodyPr>
          <a:lstStyle/>
          <a:p>
            <a:pPr algn="l"/>
            <a:r>
              <a:rPr kumimoji="1" lang="en-US" altLang="ja-JP" dirty="0"/>
              <a:t>TA</a:t>
            </a:r>
            <a:r>
              <a:rPr kumimoji="1" lang="ja-JP" altLang="en-US"/>
              <a:t>：中井，山田，井土，</a:t>
            </a:r>
            <a:r>
              <a:rPr lang="ja-JP" altLang="en-US"/>
              <a:t>國廣，辻，冨久</a:t>
            </a:r>
            <a:endParaRPr kumimoji="1" lang="en-US" altLang="ja-JP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721DC10-92A5-4A72-97E8-7A98C2579C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1" y="2743201"/>
            <a:ext cx="1371600" cy="13716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BFE1A34-0DC0-4D84-8F29-F182A906F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41431" y="816337"/>
            <a:ext cx="5225327" cy="522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727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CFCB64CC-F975-6645-8AD2-ABE5BD637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7" y="2415322"/>
            <a:ext cx="3451730" cy="2399869"/>
          </a:xfrm>
        </p:spPr>
        <p:txBody>
          <a:bodyPr>
            <a:normAutofit/>
          </a:bodyPr>
          <a:lstStyle/>
          <a:p>
            <a:pPr algn="ctr"/>
            <a:r>
              <a:rPr kumimoji="1" lang="ja-JP" altLang="en-US" sz="4000">
                <a:solidFill>
                  <a:srgbClr val="FFFFFF"/>
                </a:solidFill>
              </a:rPr>
              <a:t>目次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0D1AB5E-5616-AA46-932B-494B11E99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0640" y="804672"/>
            <a:ext cx="6281928" cy="5248656"/>
          </a:xfrm>
        </p:spPr>
        <p:txBody>
          <a:bodyPr anchor="ctr">
            <a:normAutofit/>
          </a:bodyPr>
          <a:lstStyle/>
          <a:p>
            <a:r>
              <a:rPr kumimoji="1" lang="en-US" altLang="ja-JP" sz="3200" dirty="0"/>
              <a:t>PBL</a:t>
            </a:r>
            <a:r>
              <a:rPr kumimoji="1" lang="ja-JP" altLang="en-US" sz="3200"/>
              <a:t>について</a:t>
            </a:r>
            <a:endParaRPr kumimoji="1" lang="en-US" altLang="ja-JP" sz="3200" dirty="0"/>
          </a:p>
          <a:p>
            <a:r>
              <a:rPr lang="ja-JP" altLang="en-US" sz="3200"/>
              <a:t>班について</a:t>
            </a:r>
            <a:endParaRPr lang="en-US" altLang="ja-JP" sz="3200" dirty="0"/>
          </a:p>
          <a:p>
            <a:r>
              <a:rPr kumimoji="1" lang="ja-JP" altLang="en-US" sz="3200"/>
              <a:t>スケジュール</a:t>
            </a:r>
            <a:endParaRPr kumimoji="1" lang="en-US" altLang="ja-JP" sz="3200" dirty="0"/>
          </a:p>
          <a:p>
            <a:r>
              <a:rPr lang="ja-JP" altLang="en-US" sz="3200"/>
              <a:t>メールの確認</a:t>
            </a:r>
            <a:endParaRPr lang="en-US" altLang="ja-JP" sz="3200" dirty="0"/>
          </a:p>
          <a:p>
            <a:r>
              <a:rPr kumimoji="1" lang="en-US" altLang="ja-JP" sz="3200" dirty="0" err="1"/>
              <a:t>Kanon</a:t>
            </a:r>
            <a:r>
              <a:rPr lang="ja-JP" altLang="en-US" sz="3200"/>
              <a:t>について</a:t>
            </a:r>
            <a:endParaRPr lang="en-US" altLang="ja-JP" sz="3200" dirty="0"/>
          </a:p>
          <a:p>
            <a:r>
              <a:rPr lang="en-US" altLang="ja-JP" sz="3200" dirty="0"/>
              <a:t>M</a:t>
            </a:r>
            <a:r>
              <a:rPr kumimoji="1" lang="en-US" altLang="ja-JP" sz="3200" dirty="0"/>
              <a:t>onaca</a:t>
            </a:r>
            <a:r>
              <a:rPr kumimoji="1" lang="ja-JP" altLang="en-US" sz="3200"/>
              <a:t>アカウントの作成</a:t>
            </a:r>
            <a:endParaRPr kumimoji="1" lang="en-US" altLang="ja-JP" sz="3200" dirty="0"/>
          </a:p>
        </p:txBody>
      </p:sp>
    </p:spTree>
    <p:extLst>
      <p:ext uri="{BB962C8B-B14F-4D97-AF65-F5344CB8AC3E}">
        <p14:creationId xmlns:p14="http://schemas.microsoft.com/office/powerpoint/2010/main" val="2679519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42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49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50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51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9EA92676-D6AB-1349-8774-3BA0AD3D3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kumimoji="1" lang="en-US" altLang="ja-JP" sz="4000">
                <a:solidFill>
                  <a:srgbClr val="FFFFFF"/>
                </a:solidFill>
              </a:rPr>
              <a:t>PBL</a:t>
            </a:r>
            <a:endParaRPr kumimoji="1" lang="ja-JP" altLang="en-US" sz="4000">
              <a:solidFill>
                <a:srgbClr val="FFFFFF"/>
              </a:solidFill>
            </a:endParaRPr>
          </a:p>
        </p:txBody>
      </p:sp>
      <p:graphicFrame>
        <p:nvGraphicFramePr>
          <p:cNvPr id="38" name="コンテンツ プレースホルダー 2">
            <a:extLst>
              <a:ext uri="{FF2B5EF4-FFF2-40B4-BE49-F238E27FC236}">
                <a16:creationId xmlns:a16="http://schemas.microsoft.com/office/drawing/2014/main" id="{A42FBED9-6C4F-43F3-9017-B7819FD331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0604304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7810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49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50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51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D3935EEF-73FE-4D42-96C6-8D6DDFD48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kumimoji="1" lang="en-US" altLang="ja-JP" sz="4000">
                <a:solidFill>
                  <a:srgbClr val="FFFFFF"/>
                </a:solidFill>
              </a:rPr>
              <a:t>PBL</a:t>
            </a:r>
            <a:endParaRPr kumimoji="1" lang="ja-JP" altLang="en-US" sz="4000">
              <a:solidFill>
                <a:srgbClr val="FFFFFF"/>
              </a:solidFill>
            </a:endParaRPr>
          </a:p>
        </p:txBody>
      </p:sp>
      <p:graphicFrame>
        <p:nvGraphicFramePr>
          <p:cNvPr id="38" name="コンテンツ プレースホルダー 2">
            <a:extLst>
              <a:ext uri="{FF2B5EF4-FFF2-40B4-BE49-F238E27FC236}">
                <a16:creationId xmlns:a16="http://schemas.microsoft.com/office/drawing/2014/main" id="{1CF218A8-ADA0-4A93-88F6-4D3C5AB586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8764513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39439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80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81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82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83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84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85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B5C1DE83-6ED6-5344-A5BD-0FDA99378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kumimoji="1" lang="ja-JP" altLang="en-US" sz="4000">
                <a:solidFill>
                  <a:srgbClr val="FFFFFF"/>
                </a:solidFill>
              </a:rPr>
              <a:t>班について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10875A6-DC34-E04E-A616-C00574248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4017" y="2493168"/>
            <a:ext cx="7181258" cy="5491163"/>
          </a:xfrm>
        </p:spPr>
        <p:txBody>
          <a:bodyPr>
            <a:normAutofit/>
          </a:bodyPr>
          <a:lstStyle/>
          <a:p>
            <a:r>
              <a:rPr kumimoji="1" lang="ja-JP" altLang="en-US" sz="4000"/>
              <a:t>今年度からテーマが削減</a:t>
            </a:r>
            <a:endParaRPr kumimoji="1" lang="en-US" altLang="ja-JP" sz="4000" dirty="0"/>
          </a:p>
          <a:p>
            <a:r>
              <a:rPr kumimoji="1" lang="ja-JP" altLang="en-US" sz="4000"/>
              <a:t>急なテーマ変更のこともあり，</a:t>
            </a:r>
            <a:r>
              <a:rPr kumimoji="1" lang="en-US" altLang="ja-JP" sz="4000" dirty="0"/>
              <a:t>2</a:t>
            </a:r>
            <a:r>
              <a:rPr kumimoji="1" lang="ja-JP" altLang="en-US" sz="4000"/>
              <a:t>年生にいくつかの提案</a:t>
            </a:r>
            <a:endParaRPr kumimoji="1" lang="en-US" altLang="ja-JP" sz="4000" dirty="0"/>
          </a:p>
        </p:txBody>
      </p:sp>
    </p:spTree>
    <p:extLst>
      <p:ext uri="{BB962C8B-B14F-4D97-AF65-F5344CB8AC3E}">
        <p14:creationId xmlns:p14="http://schemas.microsoft.com/office/powerpoint/2010/main" val="1379680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5E14CE1B-A7FD-9944-8C12-C1B02B9220B7}"/>
              </a:ext>
            </a:extLst>
          </p:cNvPr>
          <p:cNvSpPr/>
          <p:nvPr/>
        </p:nvSpPr>
        <p:spPr>
          <a:xfrm>
            <a:off x="500063" y="500063"/>
            <a:ext cx="11001375" cy="2257425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259D981B-8F13-B94E-878A-168739916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>
                <a:solidFill>
                  <a:schemeClr val="bg1"/>
                </a:solidFill>
              </a:rPr>
              <a:t>提案</a:t>
            </a:r>
            <a:r>
              <a:rPr lang="en-US" altLang="ja-JP" dirty="0">
                <a:solidFill>
                  <a:schemeClr val="bg1"/>
                </a:solidFill>
              </a:rPr>
              <a:t>1</a:t>
            </a:r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44444FD-7E9F-624E-94F3-FCAB636D1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31863"/>
          </a:xfrm>
        </p:spPr>
        <p:txBody>
          <a:bodyPr/>
          <a:lstStyle/>
          <a:p>
            <a:r>
              <a:rPr kumimoji="1" lang="en-US" altLang="ja-JP" dirty="0">
                <a:solidFill>
                  <a:schemeClr val="bg1"/>
                </a:solidFill>
              </a:rPr>
              <a:t>2</a:t>
            </a:r>
            <a:r>
              <a:rPr kumimoji="1" lang="ja-JP" altLang="en-US">
                <a:solidFill>
                  <a:schemeClr val="bg1"/>
                </a:solidFill>
              </a:rPr>
              <a:t>年生の</a:t>
            </a:r>
            <a:r>
              <a:rPr kumimoji="1" lang="en-US" altLang="ja-JP" dirty="0">
                <a:solidFill>
                  <a:schemeClr val="bg1"/>
                </a:solidFill>
              </a:rPr>
              <a:t>7</a:t>
            </a:r>
            <a:r>
              <a:rPr kumimoji="1" lang="ja-JP" altLang="en-US">
                <a:solidFill>
                  <a:schemeClr val="bg1"/>
                </a:solidFill>
              </a:rPr>
              <a:t>班をそのまま何も変更なしでアプリ開発を行っていく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A4E37F5-B45A-4D44-B7A2-2C770ABB15CD}"/>
              </a:ext>
            </a:extLst>
          </p:cNvPr>
          <p:cNvSpPr/>
          <p:nvPr/>
        </p:nvSpPr>
        <p:spPr>
          <a:xfrm>
            <a:off x="987918" y="4872057"/>
            <a:ext cx="1169495" cy="1157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4</a:t>
            </a:r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C255D92-0FB8-884F-B227-CD87D2F55AB2}"/>
              </a:ext>
            </a:extLst>
          </p:cNvPr>
          <p:cNvSpPr/>
          <p:nvPr/>
        </p:nvSpPr>
        <p:spPr>
          <a:xfrm>
            <a:off x="2490486" y="4872057"/>
            <a:ext cx="1169495" cy="1157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4</a:t>
            </a:r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CB645B5-EA5F-9044-A473-50D2C74310A4}"/>
              </a:ext>
            </a:extLst>
          </p:cNvPr>
          <p:cNvSpPr/>
          <p:nvPr/>
        </p:nvSpPr>
        <p:spPr>
          <a:xfrm>
            <a:off x="3993054" y="4872057"/>
            <a:ext cx="1169495" cy="1157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3</a:t>
            </a:r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BE8DFF-4B5F-7841-BCBA-5C12F0A2DFB3}"/>
              </a:ext>
            </a:extLst>
          </p:cNvPr>
          <p:cNvSpPr/>
          <p:nvPr/>
        </p:nvSpPr>
        <p:spPr>
          <a:xfrm>
            <a:off x="5495622" y="4853000"/>
            <a:ext cx="1169495" cy="115728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4</a:t>
            </a:r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27F0949F-489D-B847-AFCD-292E531D6982}"/>
              </a:ext>
            </a:extLst>
          </p:cNvPr>
          <p:cNvSpPr/>
          <p:nvPr/>
        </p:nvSpPr>
        <p:spPr>
          <a:xfrm>
            <a:off x="6998190" y="4814889"/>
            <a:ext cx="1169495" cy="115728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3</a:t>
            </a:r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51BCB07-0133-F64B-B958-B6868B68A7B4}"/>
              </a:ext>
            </a:extLst>
          </p:cNvPr>
          <p:cNvSpPr/>
          <p:nvPr/>
        </p:nvSpPr>
        <p:spPr>
          <a:xfrm>
            <a:off x="8493616" y="4814889"/>
            <a:ext cx="1169495" cy="115728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3</a:t>
            </a:r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AED4C30-5409-314E-A524-0276799EA73A}"/>
              </a:ext>
            </a:extLst>
          </p:cNvPr>
          <p:cNvSpPr/>
          <p:nvPr/>
        </p:nvSpPr>
        <p:spPr>
          <a:xfrm>
            <a:off x="9989042" y="4814888"/>
            <a:ext cx="1169495" cy="115728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3</a:t>
            </a:r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52457F9-8A7E-F74B-A6A2-A7DED6D3EC0B}"/>
              </a:ext>
            </a:extLst>
          </p:cNvPr>
          <p:cNvSpPr txBox="1"/>
          <p:nvPr/>
        </p:nvSpPr>
        <p:spPr>
          <a:xfrm>
            <a:off x="9419508" y="314061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皆別々だぞ！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A7AF3F4-A9B1-3941-AA7C-DEC944F1EEDC}"/>
              </a:ext>
            </a:extLst>
          </p:cNvPr>
          <p:cNvSpPr/>
          <p:nvPr/>
        </p:nvSpPr>
        <p:spPr>
          <a:xfrm>
            <a:off x="1202832" y="2967018"/>
            <a:ext cx="1169495" cy="1157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/>
              <a:t>続</a:t>
            </a:r>
            <a:r>
              <a:rPr lang="en-US" altLang="ja-JP" dirty="0"/>
              <a:t>2</a:t>
            </a:r>
            <a:r>
              <a:rPr lang="ja-JP" altLang="en-US"/>
              <a:t>年</a:t>
            </a:r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B8A2FFBE-6652-7643-B55C-7E522A306133}"/>
              </a:ext>
            </a:extLst>
          </p:cNvPr>
          <p:cNvSpPr/>
          <p:nvPr/>
        </p:nvSpPr>
        <p:spPr>
          <a:xfrm>
            <a:off x="5511252" y="2967018"/>
            <a:ext cx="1169495" cy="115728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/>
              <a:t>新</a:t>
            </a:r>
            <a:r>
              <a:rPr lang="en-US" altLang="ja-JP" dirty="0"/>
              <a:t>2</a:t>
            </a:r>
            <a:r>
              <a:rPr lang="ja-JP" altLang="en-US"/>
              <a:t>年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1005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59E3CA88-D234-6248-AC2B-6711464AC354}"/>
              </a:ext>
            </a:extLst>
          </p:cNvPr>
          <p:cNvSpPr/>
          <p:nvPr/>
        </p:nvSpPr>
        <p:spPr>
          <a:xfrm>
            <a:off x="500063" y="500063"/>
            <a:ext cx="11001375" cy="2257425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259D981B-8F13-B94E-878A-168739916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>
                <a:solidFill>
                  <a:schemeClr val="bg1"/>
                </a:solidFill>
              </a:rPr>
              <a:t>提案</a:t>
            </a:r>
            <a:r>
              <a:rPr kumimoji="1" lang="en-US" altLang="ja-JP" dirty="0">
                <a:solidFill>
                  <a:schemeClr val="bg1"/>
                </a:solidFill>
              </a:rPr>
              <a:t>2</a:t>
            </a:r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44444FD-7E9F-624E-94F3-FCAB636D1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1339303"/>
          </a:xfrm>
        </p:spPr>
        <p:txBody>
          <a:bodyPr>
            <a:normAutofit fontScale="77500" lnSpcReduction="20000"/>
          </a:bodyPr>
          <a:lstStyle/>
          <a:p>
            <a:r>
              <a:rPr kumimoji="1" lang="ja-JP" altLang="en-US">
                <a:solidFill>
                  <a:schemeClr val="bg1"/>
                </a:solidFill>
              </a:rPr>
              <a:t>続投の</a:t>
            </a:r>
            <a:r>
              <a:rPr kumimoji="1" lang="en-US" altLang="ja-JP" dirty="0">
                <a:solidFill>
                  <a:schemeClr val="bg1"/>
                </a:solidFill>
              </a:rPr>
              <a:t>2</a:t>
            </a:r>
            <a:r>
              <a:rPr kumimoji="1" lang="ja-JP" altLang="en-US">
                <a:solidFill>
                  <a:schemeClr val="bg1"/>
                </a:solidFill>
              </a:rPr>
              <a:t>年生に新</a:t>
            </a:r>
            <a:r>
              <a:rPr kumimoji="1" lang="en-US" altLang="ja-JP" dirty="0">
                <a:solidFill>
                  <a:schemeClr val="bg1"/>
                </a:solidFill>
              </a:rPr>
              <a:t>2</a:t>
            </a:r>
            <a:r>
              <a:rPr kumimoji="1" lang="ja-JP" altLang="en-US">
                <a:solidFill>
                  <a:schemeClr val="bg1"/>
                </a:solidFill>
              </a:rPr>
              <a:t>年生</a:t>
            </a:r>
            <a:r>
              <a:rPr lang="ja-JP" altLang="en-US">
                <a:solidFill>
                  <a:schemeClr val="bg1"/>
                </a:solidFill>
              </a:rPr>
              <a:t>を追加する</a:t>
            </a:r>
            <a:endParaRPr lang="en-US" altLang="ja-JP" dirty="0">
              <a:solidFill>
                <a:schemeClr val="bg1"/>
              </a:solidFill>
            </a:endParaRPr>
          </a:p>
          <a:p>
            <a:r>
              <a:rPr kumimoji="1" lang="ja-JP" altLang="en-US">
                <a:solidFill>
                  <a:schemeClr val="bg1"/>
                </a:solidFill>
              </a:rPr>
              <a:t>班分けは続</a:t>
            </a:r>
            <a:r>
              <a:rPr kumimoji="1" lang="en-US" altLang="ja-JP" dirty="0">
                <a:solidFill>
                  <a:schemeClr val="bg1"/>
                </a:solidFill>
              </a:rPr>
              <a:t>2</a:t>
            </a:r>
            <a:r>
              <a:rPr kumimoji="1" lang="ja-JP" altLang="en-US">
                <a:solidFill>
                  <a:schemeClr val="bg1"/>
                </a:solidFill>
              </a:rPr>
              <a:t>年の</a:t>
            </a:r>
            <a:r>
              <a:rPr kumimoji="1" lang="en-US" altLang="ja-JP" dirty="0">
                <a:solidFill>
                  <a:schemeClr val="bg1"/>
                </a:solidFill>
              </a:rPr>
              <a:t>3</a:t>
            </a:r>
            <a:r>
              <a:rPr kumimoji="1" lang="ja-JP" altLang="en-US">
                <a:solidFill>
                  <a:schemeClr val="bg1"/>
                </a:solidFill>
              </a:rPr>
              <a:t>班に新</a:t>
            </a:r>
            <a:r>
              <a:rPr kumimoji="1" lang="en-US" altLang="ja-JP" dirty="0">
                <a:solidFill>
                  <a:schemeClr val="bg1"/>
                </a:solidFill>
              </a:rPr>
              <a:t>2</a:t>
            </a:r>
            <a:r>
              <a:rPr kumimoji="1" lang="ja-JP" altLang="en-US">
                <a:solidFill>
                  <a:schemeClr val="bg1"/>
                </a:solidFill>
              </a:rPr>
              <a:t>年を追加する，ただし</a:t>
            </a:r>
            <a:r>
              <a:rPr kumimoji="1" lang="en-US" altLang="ja-JP" dirty="0">
                <a:solidFill>
                  <a:schemeClr val="bg1"/>
                </a:solidFill>
              </a:rPr>
              <a:t>1</a:t>
            </a:r>
            <a:r>
              <a:rPr kumimoji="1" lang="ja-JP" altLang="en-US">
                <a:solidFill>
                  <a:schemeClr val="bg1"/>
                </a:solidFill>
              </a:rPr>
              <a:t>班だけ</a:t>
            </a:r>
            <a:r>
              <a:rPr lang="ja-JP" altLang="en-US">
                <a:solidFill>
                  <a:schemeClr val="bg1"/>
                </a:solidFill>
              </a:rPr>
              <a:t>バラバラになります</a:t>
            </a:r>
            <a:endParaRPr lang="en-US" altLang="ja-JP" dirty="0">
              <a:solidFill>
                <a:schemeClr val="bg1"/>
              </a:solidFill>
            </a:endParaRPr>
          </a:p>
          <a:p>
            <a:r>
              <a:rPr lang="en-US" altLang="ja-JP" dirty="0">
                <a:solidFill>
                  <a:schemeClr val="bg1"/>
                </a:solidFill>
              </a:rPr>
              <a:t>3</a:t>
            </a:r>
            <a:r>
              <a:rPr lang="ja-JP" altLang="en-US">
                <a:solidFill>
                  <a:schemeClr val="bg1"/>
                </a:solidFill>
              </a:rPr>
              <a:t>人</a:t>
            </a:r>
            <a:r>
              <a:rPr lang="en-US" altLang="ja-JP" dirty="0">
                <a:solidFill>
                  <a:schemeClr val="bg1"/>
                </a:solidFill>
              </a:rPr>
              <a:t>+3</a:t>
            </a:r>
            <a:r>
              <a:rPr lang="ja-JP" altLang="en-US">
                <a:solidFill>
                  <a:schemeClr val="bg1"/>
                </a:solidFill>
              </a:rPr>
              <a:t>人</a:t>
            </a:r>
            <a:r>
              <a:rPr lang="en-US" altLang="ja-JP" dirty="0">
                <a:solidFill>
                  <a:schemeClr val="bg1"/>
                </a:solidFill>
              </a:rPr>
              <a:t>+1</a:t>
            </a:r>
            <a:r>
              <a:rPr lang="ja-JP" altLang="en-US">
                <a:solidFill>
                  <a:schemeClr val="bg1"/>
                </a:solidFill>
              </a:rPr>
              <a:t>人の合計</a:t>
            </a:r>
            <a:r>
              <a:rPr lang="en-US" altLang="ja-JP" dirty="0">
                <a:solidFill>
                  <a:schemeClr val="bg1"/>
                </a:solidFill>
              </a:rPr>
              <a:t>7</a:t>
            </a:r>
            <a:r>
              <a:rPr lang="ja-JP" altLang="en-US">
                <a:solidFill>
                  <a:schemeClr val="bg1"/>
                </a:solidFill>
              </a:rPr>
              <a:t>人になる予定</a:t>
            </a:r>
            <a:endParaRPr lang="en-US" altLang="ja-JP" dirty="0">
              <a:solidFill>
                <a:schemeClr val="bg1"/>
              </a:solidFill>
            </a:endParaRPr>
          </a:p>
          <a:p>
            <a:endParaRPr lang="en-US" altLang="ja-JP" dirty="0">
              <a:solidFill>
                <a:schemeClr val="bg1"/>
              </a:solidFill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A4E37F5-B45A-4D44-B7A2-2C770ABB15CD}"/>
              </a:ext>
            </a:extLst>
          </p:cNvPr>
          <p:cNvSpPr/>
          <p:nvPr/>
        </p:nvSpPr>
        <p:spPr>
          <a:xfrm>
            <a:off x="1054894" y="4633911"/>
            <a:ext cx="1000125" cy="9429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4</a:t>
            </a:r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C255D92-0FB8-884F-B227-CD87D2F55AB2}"/>
              </a:ext>
            </a:extLst>
          </p:cNvPr>
          <p:cNvSpPr/>
          <p:nvPr/>
        </p:nvSpPr>
        <p:spPr>
          <a:xfrm>
            <a:off x="2557462" y="4633911"/>
            <a:ext cx="1000125" cy="9429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4</a:t>
            </a:r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CB645B5-EA5F-9044-A473-50D2C74310A4}"/>
              </a:ext>
            </a:extLst>
          </p:cNvPr>
          <p:cNvSpPr/>
          <p:nvPr/>
        </p:nvSpPr>
        <p:spPr>
          <a:xfrm>
            <a:off x="4060030" y="4633911"/>
            <a:ext cx="1000125" cy="9429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3</a:t>
            </a:r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BE8DFF-4B5F-7841-BCBA-5C12F0A2DFB3}"/>
              </a:ext>
            </a:extLst>
          </p:cNvPr>
          <p:cNvSpPr/>
          <p:nvPr/>
        </p:nvSpPr>
        <p:spPr>
          <a:xfrm>
            <a:off x="5562598" y="4614854"/>
            <a:ext cx="1000125" cy="9429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3</a:t>
            </a:r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27F0949F-489D-B847-AFCD-292E531D6982}"/>
              </a:ext>
            </a:extLst>
          </p:cNvPr>
          <p:cNvSpPr/>
          <p:nvPr/>
        </p:nvSpPr>
        <p:spPr>
          <a:xfrm>
            <a:off x="7065166" y="4576743"/>
            <a:ext cx="1000125" cy="9429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3</a:t>
            </a:r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51BCB07-0133-F64B-B958-B6868B68A7B4}"/>
              </a:ext>
            </a:extLst>
          </p:cNvPr>
          <p:cNvSpPr/>
          <p:nvPr/>
        </p:nvSpPr>
        <p:spPr>
          <a:xfrm>
            <a:off x="8560592" y="4576743"/>
            <a:ext cx="1000125" cy="9429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4</a:t>
            </a:r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AED4C30-5409-314E-A524-0276799EA73A}"/>
              </a:ext>
            </a:extLst>
          </p:cNvPr>
          <p:cNvSpPr/>
          <p:nvPr/>
        </p:nvSpPr>
        <p:spPr>
          <a:xfrm>
            <a:off x="10056018" y="4576742"/>
            <a:ext cx="1000125" cy="9429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3</a:t>
            </a:r>
            <a:endParaRPr kumimoji="1" lang="ja-JP" altLang="en-US"/>
          </a:p>
        </p:txBody>
      </p:sp>
      <p:cxnSp>
        <p:nvCxnSpPr>
          <p:cNvPr id="20" name="カギ線コネクタ 19">
            <a:extLst>
              <a:ext uri="{FF2B5EF4-FFF2-40B4-BE49-F238E27FC236}">
                <a16:creationId xmlns:a16="http://schemas.microsoft.com/office/drawing/2014/main" id="{9E5F889C-B959-F643-96B9-BB0F9FF4FE4F}"/>
              </a:ext>
            </a:extLst>
          </p:cNvPr>
          <p:cNvCxnSpPr>
            <a:cxnSpLocks/>
            <a:stCxn id="8" idx="0"/>
            <a:endCxn id="5" idx="0"/>
          </p:cNvCxnSpPr>
          <p:nvPr/>
        </p:nvCxnSpPr>
        <p:spPr>
          <a:xfrm rot="16200000" flipH="1" flipV="1">
            <a:off x="5282793" y="2351475"/>
            <a:ext cx="57168" cy="4507704"/>
          </a:xfrm>
          <a:prstGeom prst="bentConnector3">
            <a:avLst>
              <a:gd name="adj1" fmla="val -1449543"/>
            </a:avLst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カギ線コネクタ 24">
            <a:extLst>
              <a:ext uri="{FF2B5EF4-FFF2-40B4-BE49-F238E27FC236}">
                <a16:creationId xmlns:a16="http://schemas.microsoft.com/office/drawing/2014/main" id="{6314711C-BDE3-434D-B7E5-1E7BB28ED930}"/>
              </a:ext>
            </a:extLst>
          </p:cNvPr>
          <p:cNvCxnSpPr>
            <a:cxnSpLocks/>
            <a:stCxn id="7" idx="0"/>
          </p:cNvCxnSpPr>
          <p:nvPr/>
        </p:nvCxnSpPr>
        <p:spPr>
          <a:xfrm rot="16200000" flipH="1" flipV="1">
            <a:off x="3798088" y="2378865"/>
            <a:ext cx="28584" cy="4500562"/>
          </a:xfrm>
          <a:prstGeom prst="bentConnector4">
            <a:avLst>
              <a:gd name="adj1" fmla="val -1749447"/>
              <a:gd name="adj2" fmla="val 100001"/>
            </a:avLst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カギ線コネクタ 30">
            <a:extLst>
              <a:ext uri="{FF2B5EF4-FFF2-40B4-BE49-F238E27FC236}">
                <a16:creationId xmlns:a16="http://schemas.microsoft.com/office/drawing/2014/main" id="{D9EE645B-A0BF-AC49-B8B9-3F50B499B823}"/>
              </a:ext>
            </a:extLst>
          </p:cNvPr>
          <p:cNvCxnSpPr>
            <a:cxnSpLocks/>
            <a:stCxn id="9" idx="0"/>
            <a:endCxn id="6" idx="0"/>
          </p:cNvCxnSpPr>
          <p:nvPr/>
        </p:nvCxnSpPr>
        <p:spPr>
          <a:xfrm rot="16200000" flipH="1" flipV="1">
            <a:off x="6781790" y="2355046"/>
            <a:ext cx="57168" cy="4500562"/>
          </a:xfrm>
          <a:prstGeom prst="bentConnector3">
            <a:avLst>
              <a:gd name="adj1" fmla="val -2249292"/>
            </a:avLst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カギ線コネクタ 55">
            <a:extLst>
              <a:ext uri="{FF2B5EF4-FFF2-40B4-BE49-F238E27FC236}">
                <a16:creationId xmlns:a16="http://schemas.microsoft.com/office/drawing/2014/main" id="{8203D97A-1C47-5349-B8B7-151EE5896709}"/>
              </a:ext>
            </a:extLst>
          </p:cNvPr>
          <p:cNvCxnSpPr>
            <a:cxnSpLocks/>
            <a:stCxn id="10" idx="2"/>
            <a:endCxn id="9" idx="2"/>
          </p:cNvCxnSpPr>
          <p:nvPr/>
        </p:nvCxnSpPr>
        <p:spPr>
          <a:xfrm rot="5400000">
            <a:off x="9808368" y="4772004"/>
            <a:ext cx="1" cy="1495426"/>
          </a:xfrm>
          <a:prstGeom prst="bentConnector3">
            <a:avLst>
              <a:gd name="adj1" fmla="val 22860100000"/>
            </a:avLst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カギ線コネクタ 58">
            <a:extLst>
              <a:ext uri="{FF2B5EF4-FFF2-40B4-BE49-F238E27FC236}">
                <a16:creationId xmlns:a16="http://schemas.microsoft.com/office/drawing/2014/main" id="{9C8C8379-0A03-1443-A037-70EB9A32FC7D}"/>
              </a:ext>
            </a:extLst>
          </p:cNvPr>
          <p:cNvCxnSpPr>
            <a:cxnSpLocks/>
            <a:endCxn id="8" idx="2"/>
          </p:cNvCxnSpPr>
          <p:nvPr/>
        </p:nvCxnSpPr>
        <p:spPr>
          <a:xfrm rot="10800000">
            <a:off x="7565230" y="5519719"/>
            <a:ext cx="2990851" cy="523895"/>
          </a:xfrm>
          <a:prstGeom prst="bentConnector2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カギ線コネクタ 61">
            <a:extLst>
              <a:ext uri="{FF2B5EF4-FFF2-40B4-BE49-F238E27FC236}">
                <a16:creationId xmlns:a16="http://schemas.microsoft.com/office/drawing/2014/main" id="{1A673C18-2CBB-CC4C-9AF9-D43FDD332BA4}"/>
              </a:ext>
            </a:extLst>
          </p:cNvPr>
          <p:cNvCxnSpPr>
            <a:cxnSpLocks/>
          </p:cNvCxnSpPr>
          <p:nvPr/>
        </p:nvCxnSpPr>
        <p:spPr>
          <a:xfrm rot="5400000">
            <a:off x="8290314" y="3349230"/>
            <a:ext cx="38112" cy="4493420"/>
          </a:xfrm>
          <a:prstGeom prst="bentConnector3">
            <a:avLst>
              <a:gd name="adj1" fmla="val 1899433"/>
            </a:avLst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5F4CBCC8-F192-B34E-B676-0976293AC6C5}"/>
              </a:ext>
            </a:extLst>
          </p:cNvPr>
          <p:cNvSpPr txBox="1"/>
          <p:nvPr/>
        </p:nvSpPr>
        <p:spPr>
          <a:xfrm>
            <a:off x="785182" y="6093363"/>
            <a:ext cx="3544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/>
              <a:t>新</a:t>
            </a:r>
            <a:r>
              <a:rPr lang="en-US" altLang="ja-JP" dirty="0"/>
              <a:t>2</a:t>
            </a:r>
            <a:r>
              <a:rPr lang="ja-JP" altLang="en-US"/>
              <a:t>年生をいい感じに分けるぞ！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764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A747F9E0-3A9C-AE40-9A34-7CC1026BE231}"/>
              </a:ext>
            </a:extLst>
          </p:cNvPr>
          <p:cNvSpPr/>
          <p:nvPr/>
        </p:nvSpPr>
        <p:spPr>
          <a:xfrm>
            <a:off x="500063" y="500063"/>
            <a:ext cx="11001375" cy="2257425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259D981B-8F13-B94E-878A-168739916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>
                <a:solidFill>
                  <a:schemeClr val="bg1"/>
                </a:solidFill>
              </a:rPr>
              <a:t>提案</a:t>
            </a:r>
            <a:r>
              <a:rPr lang="en-US" altLang="ja-JP" dirty="0">
                <a:solidFill>
                  <a:schemeClr val="bg1"/>
                </a:solidFill>
              </a:rPr>
              <a:t>3</a:t>
            </a:r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44444FD-7E9F-624E-94F3-FCAB636D1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31863"/>
          </a:xfrm>
        </p:spPr>
        <p:txBody>
          <a:bodyPr/>
          <a:lstStyle/>
          <a:p>
            <a:r>
              <a:rPr kumimoji="1" lang="ja-JP" altLang="en-US">
                <a:solidFill>
                  <a:schemeClr val="bg1"/>
                </a:solidFill>
              </a:rPr>
              <a:t>続</a:t>
            </a:r>
            <a:r>
              <a:rPr kumimoji="1" lang="en-US" altLang="ja-JP" dirty="0">
                <a:solidFill>
                  <a:schemeClr val="bg1"/>
                </a:solidFill>
              </a:rPr>
              <a:t>2</a:t>
            </a:r>
            <a:r>
              <a:rPr kumimoji="1" lang="ja-JP" altLang="en-US">
                <a:solidFill>
                  <a:schemeClr val="bg1"/>
                </a:solidFill>
              </a:rPr>
              <a:t>年生を</a:t>
            </a:r>
            <a:r>
              <a:rPr kumimoji="1" lang="en-US" altLang="ja-JP" dirty="0">
                <a:solidFill>
                  <a:schemeClr val="bg1"/>
                </a:solidFill>
              </a:rPr>
              <a:t>6</a:t>
            </a:r>
            <a:r>
              <a:rPr kumimoji="1" lang="ja-JP" altLang="en-US">
                <a:solidFill>
                  <a:schemeClr val="bg1"/>
                </a:solidFill>
              </a:rPr>
              <a:t>班にわけてそれらに新二年生を追加する</a:t>
            </a:r>
            <a:endParaRPr kumimoji="1" lang="en-US" altLang="ja-JP" dirty="0">
              <a:solidFill>
                <a:schemeClr val="bg1"/>
              </a:solidFill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A4E37F5-B45A-4D44-B7A2-2C770ABB15CD}"/>
              </a:ext>
            </a:extLst>
          </p:cNvPr>
          <p:cNvSpPr/>
          <p:nvPr/>
        </p:nvSpPr>
        <p:spPr>
          <a:xfrm>
            <a:off x="366144" y="5550725"/>
            <a:ext cx="514351" cy="9429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2</a:t>
            </a:r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BE8DFF-4B5F-7841-BCBA-5C12F0A2DFB3}"/>
              </a:ext>
            </a:extLst>
          </p:cNvPr>
          <p:cNvSpPr/>
          <p:nvPr/>
        </p:nvSpPr>
        <p:spPr>
          <a:xfrm>
            <a:off x="5390262" y="5541193"/>
            <a:ext cx="514351" cy="9429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2</a:t>
            </a:r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0A71260E-ECCF-6546-8F36-2B9C430BD1CA}"/>
              </a:ext>
            </a:extLst>
          </p:cNvPr>
          <p:cNvSpPr/>
          <p:nvPr/>
        </p:nvSpPr>
        <p:spPr>
          <a:xfrm>
            <a:off x="1103139" y="5550725"/>
            <a:ext cx="514351" cy="9429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2</a:t>
            </a:r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37153551-DD02-9E4D-9B3B-D958330C55C4}"/>
              </a:ext>
            </a:extLst>
          </p:cNvPr>
          <p:cNvSpPr/>
          <p:nvPr/>
        </p:nvSpPr>
        <p:spPr>
          <a:xfrm>
            <a:off x="2032665" y="5570543"/>
            <a:ext cx="514351" cy="9429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2</a:t>
            </a:r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B6ABA99-C44E-7F49-ACF9-1D891B5F75A0}"/>
              </a:ext>
            </a:extLst>
          </p:cNvPr>
          <p:cNvSpPr/>
          <p:nvPr/>
        </p:nvSpPr>
        <p:spPr>
          <a:xfrm>
            <a:off x="2689555" y="5570542"/>
            <a:ext cx="514351" cy="9429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2</a:t>
            </a:r>
            <a:endParaRPr kumimoji="1" lang="ja-JP" altLang="en-US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9B4F72B1-3DBB-5343-8D67-F332D483961A}"/>
              </a:ext>
            </a:extLst>
          </p:cNvPr>
          <p:cNvSpPr/>
          <p:nvPr/>
        </p:nvSpPr>
        <p:spPr>
          <a:xfrm>
            <a:off x="3712738" y="5603996"/>
            <a:ext cx="514351" cy="9429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2</a:t>
            </a:r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8B3325E4-30BD-D44F-AAEB-5FE45585F616}"/>
              </a:ext>
            </a:extLst>
          </p:cNvPr>
          <p:cNvSpPr/>
          <p:nvPr/>
        </p:nvSpPr>
        <p:spPr>
          <a:xfrm>
            <a:off x="4316363" y="5603996"/>
            <a:ext cx="514351" cy="9429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1</a:t>
            </a:r>
            <a:endParaRPr kumimoji="1" lang="ja-JP" altLang="en-US"/>
          </a:p>
        </p:txBody>
      </p:sp>
      <p:sp>
        <p:nvSpPr>
          <p:cNvPr id="11" name="U ターン矢印 10">
            <a:extLst>
              <a:ext uri="{FF2B5EF4-FFF2-40B4-BE49-F238E27FC236}">
                <a16:creationId xmlns:a16="http://schemas.microsoft.com/office/drawing/2014/main" id="{65115AC9-742B-D040-BFEB-153F0BF731CF}"/>
              </a:ext>
            </a:extLst>
          </p:cNvPr>
          <p:cNvSpPr/>
          <p:nvPr/>
        </p:nvSpPr>
        <p:spPr>
          <a:xfrm flipH="1">
            <a:off x="2834870" y="2978945"/>
            <a:ext cx="6387711" cy="2114550"/>
          </a:xfrm>
          <a:prstGeom prst="uturnArrow">
            <a:avLst>
              <a:gd name="adj1" fmla="val 31896"/>
              <a:gd name="adj2" fmla="val 23551"/>
              <a:gd name="adj3" fmla="val 15517"/>
              <a:gd name="adj4" fmla="val 50000"/>
              <a:gd name="adj5" fmla="val 10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A919D0AF-5289-624D-AB86-D529785FE2BF}"/>
              </a:ext>
            </a:extLst>
          </p:cNvPr>
          <p:cNvSpPr/>
          <p:nvPr/>
        </p:nvSpPr>
        <p:spPr>
          <a:xfrm>
            <a:off x="6130828" y="5541192"/>
            <a:ext cx="514351" cy="9429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2</a:t>
            </a:r>
            <a:endParaRPr kumimoji="1" lang="ja-JP" altLang="en-US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509871CB-A1E5-5F42-A620-C54BD01B59E8}"/>
              </a:ext>
            </a:extLst>
          </p:cNvPr>
          <p:cNvSpPr/>
          <p:nvPr/>
        </p:nvSpPr>
        <p:spPr>
          <a:xfrm>
            <a:off x="7099781" y="5541191"/>
            <a:ext cx="514351" cy="9429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2</a:t>
            </a:r>
            <a:endParaRPr kumimoji="1" lang="ja-JP" altLang="en-US"/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2475C188-20E7-6743-BA41-92103B4A4FCD}"/>
              </a:ext>
            </a:extLst>
          </p:cNvPr>
          <p:cNvSpPr/>
          <p:nvPr/>
        </p:nvSpPr>
        <p:spPr>
          <a:xfrm>
            <a:off x="7826044" y="5550725"/>
            <a:ext cx="514351" cy="9429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1</a:t>
            </a:r>
            <a:endParaRPr kumimoji="1" lang="ja-JP" altLang="en-US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9742E72A-2E03-C74D-B2E8-6C6AED613759}"/>
              </a:ext>
            </a:extLst>
          </p:cNvPr>
          <p:cNvSpPr/>
          <p:nvPr/>
        </p:nvSpPr>
        <p:spPr>
          <a:xfrm>
            <a:off x="8838745" y="5522154"/>
            <a:ext cx="514351" cy="9429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2</a:t>
            </a:r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676994B5-95AD-1843-BC70-DD21B25D4117}"/>
              </a:ext>
            </a:extLst>
          </p:cNvPr>
          <p:cNvSpPr/>
          <p:nvPr/>
        </p:nvSpPr>
        <p:spPr>
          <a:xfrm>
            <a:off x="9546536" y="5536440"/>
            <a:ext cx="514351" cy="9429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1</a:t>
            </a:r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7B66E34-D94E-A34A-AD68-D344F31523DE}"/>
              </a:ext>
            </a:extLst>
          </p:cNvPr>
          <p:cNvSpPr/>
          <p:nvPr/>
        </p:nvSpPr>
        <p:spPr>
          <a:xfrm>
            <a:off x="10596367" y="5517368"/>
            <a:ext cx="514351" cy="9429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2</a:t>
            </a:r>
            <a:endParaRPr kumimoji="1" lang="ja-JP" altLang="en-US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455CF46F-317D-3048-A97B-5CEB39F35DEA}"/>
              </a:ext>
            </a:extLst>
          </p:cNvPr>
          <p:cNvSpPr/>
          <p:nvPr/>
        </p:nvSpPr>
        <p:spPr>
          <a:xfrm>
            <a:off x="11238381" y="5536439"/>
            <a:ext cx="514351" cy="9429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1</a:t>
            </a:r>
            <a:endParaRPr kumimoji="1" lang="ja-JP" altLang="en-US"/>
          </a:p>
        </p:txBody>
      </p:sp>
      <p:sp>
        <p:nvSpPr>
          <p:cNvPr id="12" name="フレーム 11">
            <a:extLst>
              <a:ext uri="{FF2B5EF4-FFF2-40B4-BE49-F238E27FC236}">
                <a16:creationId xmlns:a16="http://schemas.microsoft.com/office/drawing/2014/main" id="{53C250FD-0BE3-124F-8140-6487CF1001CF}"/>
              </a:ext>
            </a:extLst>
          </p:cNvPr>
          <p:cNvSpPr/>
          <p:nvPr/>
        </p:nvSpPr>
        <p:spPr>
          <a:xfrm>
            <a:off x="5211715" y="5310201"/>
            <a:ext cx="1577643" cy="1435893"/>
          </a:xfrm>
          <a:prstGeom prst="frame">
            <a:avLst>
              <a:gd name="adj1" fmla="val 653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フレーム 32">
            <a:extLst>
              <a:ext uri="{FF2B5EF4-FFF2-40B4-BE49-F238E27FC236}">
                <a16:creationId xmlns:a16="http://schemas.microsoft.com/office/drawing/2014/main" id="{C9213EF6-8258-0F4A-98B9-3A8A55FAF83E}"/>
              </a:ext>
            </a:extLst>
          </p:cNvPr>
          <p:cNvSpPr/>
          <p:nvPr/>
        </p:nvSpPr>
        <p:spPr>
          <a:xfrm>
            <a:off x="6942881" y="5310201"/>
            <a:ext cx="1577643" cy="1435893"/>
          </a:xfrm>
          <a:prstGeom prst="frame">
            <a:avLst>
              <a:gd name="adj1" fmla="val 653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フレーム 33">
            <a:extLst>
              <a:ext uri="{FF2B5EF4-FFF2-40B4-BE49-F238E27FC236}">
                <a16:creationId xmlns:a16="http://schemas.microsoft.com/office/drawing/2014/main" id="{88E5A0F9-BBF7-E748-A1D5-0C31695A7A5C}"/>
              </a:ext>
            </a:extLst>
          </p:cNvPr>
          <p:cNvSpPr/>
          <p:nvPr/>
        </p:nvSpPr>
        <p:spPr>
          <a:xfrm>
            <a:off x="8677240" y="5310201"/>
            <a:ext cx="1577643" cy="1435893"/>
          </a:xfrm>
          <a:prstGeom prst="frame">
            <a:avLst>
              <a:gd name="adj1" fmla="val 653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フレーム 34">
            <a:extLst>
              <a:ext uri="{FF2B5EF4-FFF2-40B4-BE49-F238E27FC236}">
                <a16:creationId xmlns:a16="http://schemas.microsoft.com/office/drawing/2014/main" id="{23F2EADB-BFE8-7D44-A0F5-658FAA9E2D01}"/>
              </a:ext>
            </a:extLst>
          </p:cNvPr>
          <p:cNvSpPr/>
          <p:nvPr/>
        </p:nvSpPr>
        <p:spPr>
          <a:xfrm>
            <a:off x="10351300" y="5310201"/>
            <a:ext cx="1577643" cy="1435893"/>
          </a:xfrm>
          <a:prstGeom prst="frame">
            <a:avLst>
              <a:gd name="adj1" fmla="val 653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3770ADC-0DFE-2048-A52C-1984DF9FA7E5}"/>
              </a:ext>
            </a:extLst>
          </p:cNvPr>
          <p:cNvSpPr txBox="1"/>
          <p:nvPr/>
        </p:nvSpPr>
        <p:spPr>
          <a:xfrm>
            <a:off x="9546536" y="3429000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ごちゃごちゃにするぞ！</a:t>
            </a:r>
          </a:p>
        </p:txBody>
      </p:sp>
      <p:sp>
        <p:nvSpPr>
          <p:cNvPr id="25" name="フレーム 24">
            <a:extLst>
              <a:ext uri="{FF2B5EF4-FFF2-40B4-BE49-F238E27FC236}">
                <a16:creationId xmlns:a16="http://schemas.microsoft.com/office/drawing/2014/main" id="{E2EDD1FE-943D-5C47-811C-DC64F8ACCBA9}"/>
              </a:ext>
            </a:extLst>
          </p:cNvPr>
          <p:cNvSpPr/>
          <p:nvPr/>
        </p:nvSpPr>
        <p:spPr>
          <a:xfrm>
            <a:off x="181738" y="5304265"/>
            <a:ext cx="1577643" cy="1435893"/>
          </a:xfrm>
          <a:prstGeom prst="frame">
            <a:avLst>
              <a:gd name="adj1" fmla="val 653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フレーム 30">
            <a:extLst>
              <a:ext uri="{FF2B5EF4-FFF2-40B4-BE49-F238E27FC236}">
                <a16:creationId xmlns:a16="http://schemas.microsoft.com/office/drawing/2014/main" id="{6BCC3D93-D5E4-7C4A-9C2C-494267056B64}"/>
              </a:ext>
            </a:extLst>
          </p:cNvPr>
          <p:cNvSpPr/>
          <p:nvPr/>
        </p:nvSpPr>
        <p:spPr>
          <a:xfrm>
            <a:off x="1819607" y="5309699"/>
            <a:ext cx="1577643" cy="1435893"/>
          </a:xfrm>
          <a:prstGeom prst="frame">
            <a:avLst>
              <a:gd name="adj1" fmla="val 653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フレーム 35">
            <a:extLst>
              <a:ext uri="{FF2B5EF4-FFF2-40B4-BE49-F238E27FC236}">
                <a16:creationId xmlns:a16="http://schemas.microsoft.com/office/drawing/2014/main" id="{A1E4A2DE-FB55-E840-AAC2-52B5F239AA33}"/>
              </a:ext>
            </a:extLst>
          </p:cNvPr>
          <p:cNvSpPr/>
          <p:nvPr/>
        </p:nvSpPr>
        <p:spPr>
          <a:xfrm>
            <a:off x="3477724" y="5324082"/>
            <a:ext cx="1577643" cy="1435893"/>
          </a:xfrm>
          <a:prstGeom prst="frame">
            <a:avLst>
              <a:gd name="adj1" fmla="val 653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819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CC31E45D-AF30-204A-9FEA-17D43650B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ja-JP" altLang="en-US" sz="4000">
                <a:solidFill>
                  <a:srgbClr val="FFFFFF"/>
                </a:solidFill>
              </a:rPr>
              <a:t>スケジュール</a:t>
            </a:r>
            <a:endParaRPr kumimoji="1" lang="ja-JP" altLang="en-US">
              <a:solidFill>
                <a:srgbClr val="FFFFFF"/>
              </a:solidFill>
            </a:endParaRPr>
          </a:p>
        </p:txBody>
      </p:sp>
      <p:graphicFrame>
        <p:nvGraphicFramePr>
          <p:cNvPr id="5" name="コンテンツ プレースホルダー 2">
            <a:extLst>
              <a:ext uri="{FF2B5EF4-FFF2-40B4-BE49-F238E27FC236}">
                <a16:creationId xmlns:a16="http://schemas.microsoft.com/office/drawing/2014/main" id="{3BFB308A-0442-4078-BCB8-255DC88E87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4991169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5DE56D2-59F1-684E-B860-C8307CD43691}"/>
              </a:ext>
            </a:extLst>
          </p:cNvPr>
          <p:cNvSpPr txBox="1"/>
          <p:nvPr/>
        </p:nvSpPr>
        <p:spPr>
          <a:xfrm>
            <a:off x="5472113" y="6387076"/>
            <a:ext cx="5160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※</a:t>
            </a:r>
            <a:r>
              <a:rPr kumimoji="1" lang="en-US" altLang="ja-JP" dirty="0">
                <a:solidFill>
                  <a:srgbClr val="C00000"/>
                </a:solidFill>
              </a:rPr>
              <a:t>2</a:t>
            </a:r>
            <a:r>
              <a:rPr kumimoji="1" lang="ja-JP" altLang="en-US">
                <a:solidFill>
                  <a:srgbClr val="C00000"/>
                </a:solidFill>
              </a:rPr>
              <a:t>年生</a:t>
            </a:r>
            <a:r>
              <a:rPr kumimoji="1" lang="ja-JP" altLang="en-US"/>
              <a:t>は基本的に</a:t>
            </a:r>
            <a:r>
              <a:rPr kumimoji="1" lang="ja-JP" altLang="en-US">
                <a:solidFill>
                  <a:srgbClr val="C00000"/>
                </a:solidFill>
              </a:rPr>
              <a:t>アプリ開発</a:t>
            </a:r>
            <a:r>
              <a:rPr kumimoji="1" lang="ja-JP" altLang="en-US"/>
              <a:t>をずっとします．</a:t>
            </a:r>
          </a:p>
        </p:txBody>
      </p:sp>
    </p:spTree>
    <p:extLst>
      <p:ext uri="{BB962C8B-B14F-4D97-AF65-F5344CB8AC3E}">
        <p14:creationId xmlns:p14="http://schemas.microsoft.com/office/powerpoint/2010/main" val="1940431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23DF8271-21DC-2F47-93CA-55DBAC168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kumimoji="1" lang="ja-JP" altLang="en-US" sz="4000">
                <a:solidFill>
                  <a:srgbClr val="FFFFFF"/>
                </a:solidFill>
              </a:rPr>
              <a:t>メール</a:t>
            </a:r>
          </a:p>
        </p:txBody>
      </p:sp>
      <p:graphicFrame>
        <p:nvGraphicFramePr>
          <p:cNvPr id="5" name="コンテンツ プレースホルダー 2">
            <a:extLst>
              <a:ext uri="{FF2B5EF4-FFF2-40B4-BE49-F238E27FC236}">
                <a16:creationId xmlns:a16="http://schemas.microsoft.com/office/drawing/2014/main" id="{FC6BAD1C-F6EF-4AC3-AFA4-35952CE53C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0638639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26631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88AB8CDF-F3BA-ED4A-A101-2DECE4B6F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kumimoji="1" lang="ja-JP" altLang="en-US" sz="4000">
                <a:solidFill>
                  <a:srgbClr val="FFFFFF"/>
                </a:solidFill>
              </a:rPr>
              <a:t>メール</a:t>
            </a:r>
          </a:p>
        </p:txBody>
      </p:sp>
      <p:graphicFrame>
        <p:nvGraphicFramePr>
          <p:cNvPr id="5" name="コンテンツ プレースホルダー 2">
            <a:extLst>
              <a:ext uri="{FF2B5EF4-FFF2-40B4-BE49-F238E27FC236}">
                <a16:creationId xmlns:a16="http://schemas.microsoft.com/office/drawing/2014/main" id="{24D8C13A-24BB-4655-8C6D-ABE7D1855D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717591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551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61E8FE50-344A-B641-8BC3-69044512D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en-US" altLang="ja-JP" sz="4000">
                <a:solidFill>
                  <a:srgbClr val="FFFFFF"/>
                </a:solidFill>
              </a:rPr>
              <a:t>Kanon</a:t>
            </a:r>
            <a:endParaRPr kumimoji="1" lang="ja-JP" altLang="en-US" sz="4000">
              <a:solidFill>
                <a:srgbClr val="FFFFFF"/>
              </a:solidFill>
            </a:endParaRPr>
          </a:p>
        </p:txBody>
      </p:sp>
      <p:graphicFrame>
        <p:nvGraphicFramePr>
          <p:cNvPr id="5" name="コンテンツ プレースホルダー 2">
            <a:extLst>
              <a:ext uri="{FF2B5EF4-FFF2-40B4-BE49-F238E27FC236}">
                <a16:creationId xmlns:a16="http://schemas.microsoft.com/office/drawing/2014/main" id="{1E454E13-A861-4420-A164-C83BE11924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7508852"/>
              </p:ext>
            </p:extLst>
          </p:nvPr>
        </p:nvGraphicFramePr>
        <p:xfrm>
          <a:off x="5010150" y="685800"/>
          <a:ext cx="6492875" cy="297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4BD3D7B-171A-7D41-91CC-1D4C491CD16B}"/>
              </a:ext>
            </a:extLst>
          </p:cNvPr>
          <p:cNvSpPr txBox="1"/>
          <p:nvPr/>
        </p:nvSpPr>
        <p:spPr>
          <a:xfrm>
            <a:off x="4854053" y="4727615"/>
            <a:ext cx="6805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ja-JP" dirty="0">
                <a:hlinkClick r:id="rId7"/>
              </a:rPr>
              <a:t>http://www.ist.aichi-pu.ac.jp/lab/yamamoto/pbl/trac/android</a:t>
            </a:r>
            <a:endParaRPr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23E2447-C53F-854E-833F-660810F4AC27}"/>
              </a:ext>
            </a:extLst>
          </p:cNvPr>
          <p:cNvSpPr txBox="1"/>
          <p:nvPr/>
        </p:nvSpPr>
        <p:spPr>
          <a:xfrm>
            <a:off x="4854053" y="4328934"/>
            <a:ext cx="3298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/>
              <a:t>ここへアクセスしてください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3582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616DE63-24A7-5948-8AF9-AF215A875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>
            <a:normAutofit/>
          </a:bodyPr>
          <a:lstStyle/>
          <a:p>
            <a:r>
              <a:rPr kumimoji="1" lang="en-US" altLang="ja-JP" sz="3200">
                <a:solidFill>
                  <a:srgbClr val="FFFFFF"/>
                </a:solidFill>
              </a:rPr>
              <a:t>Kanon</a:t>
            </a:r>
            <a:endParaRPr kumimoji="1" lang="ja-JP" altLang="en-US" sz="3200">
              <a:solidFill>
                <a:srgbClr val="FFFFFF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C83D123-330B-3246-BFBB-F67AD1E63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951" y="3355130"/>
            <a:ext cx="2669407" cy="2427333"/>
          </a:xfrm>
        </p:spPr>
        <p:txBody>
          <a:bodyPr>
            <a:normAutofit/>
          </a:bodyPr>
          <a:lstStyle/>
          <a:p>
            <a:endParaRPr lang="en-US" altLang="ja-JP" sz="1600" dirty="0"/>
          </a:p>
          <a:p>
            <a:r>
              <a:rPr lang="ja-JP" altLang="en-US" sz="1600"/>
              <a:t>こちらをクリック</a:t>
            </a:r>
            <a:endParaRPr lang="en-US" altLang="ja-JP" sz="1600" dirty="0"/>
          </a:p>
          <a:p>
            <a:r>
              <a:rPr lang="ja-JP" altLang="en-US" sz="1600"/>
              <a:t>ユーザー名は 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is1910XX</a:t>
            </a:r>
          </a:p>
          <a:p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パスワードは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</a:p>
          <a:p>
            <a:endParaRPr kumimoji="1" lang="ja-JP" altLang="en-US" sz="16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042F5EA-E197-7442-841E-C9F4100281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"/>
          <a:stretch/>
        </p:blipFill>
        <p:spPr>
          <a:xfrm>
            <a:off x="4662102" y="1153254"/>
            <a:ext cx="6903723" cy="442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34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BE691937-6743-274A-8FE6-14FCBBD1D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kumimoji="1" lang="en-US" altLang="ja-JP" sz="4000">
                <a:solidFill>
                  <a:srgbClr val="FFFFFF"/>
                </a:solidFill>
              </a:rPr>
              <a:t>Kanon</a:t>
            </a:r>
            <a:endParaRPr kumimoji="1" lang="ja-JP" altLang="en-US" sz="4000">
              <a:solidFill>
                <a:srgbClr val="FFFFFF"/>
              </a:solidFill>
            </a:endParaRPr>
          </a:p>
        </p:txBody>
      </p:sp>
      <p:graphicFrame>
        <p:nvGraphicFramePr>
          <p:cNvPr id="5" name="コンテンツ プレースホルダー 2">
            <a:extLst>
              <a:ext uri="{FF2B5EF4-FFF2-40B4-BE49-F238E27FC236}">
                <a16:creationId xmlns:a16="http://schemas.microsoft.com/office/drawing/2014/main" id="{2436CEF4-F580-46AC-A5A0-F6F2B4F850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2712930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3658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597315"/>
          </a:xfrm>
          <a:noFill/>
          <a:ln w="19050"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pPr algn="ctr"/>
            <a:r>
              <a:rPr kumimoji="1" lang="ja-JP" altLang="en-US" sz="2800">
                <a:solidFill>
                  <a:schemeClr val="bg1"/>
                </a:solidFill>
              </a:rPr>
              <a:t>開発環境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43468" y="2638044"/>
            <a:ext cx="3363974" cy="3415622"/>
          </a:xfrm>
        </p:spPr>
        <p:txBody>
          <a:bodyPr>
            <a:normAutofit/>
          </a:bodyPr>
          <a:lstStyle/>
          <a:p>
            <a:r>
              <a:rPr lang="en-US" altLang="ja-JP" sz="2000" strike="sngStrike">
                <a:solidFill>
                  <a:schemeClr val="bg1"/>
                </a:solidFill>
              </a:rPr>
              <a:t>Android</a:t>
            </a:r>
            <a:r>
              <a:rPr lang="ja-JP" altLang="en-US" sz="2000" strike="sngStrike">
                <a:solidFill>
                  <a:schemeClr val="bg1"/>
                </a:solidFill>
              </a:rPr>
              <a:t> </a:t>
            </a:r>
            <a:r>
              <a:rPr lang="en-US" altLang="ja-JP" sz="2000" strike="sngStrike">
                <a:solidFill>
                  <a:schemeClr val="bg1"/>
                </a:solidFill>
              </a:rPr>
              <a:t>Studio</a:t>
            </a:r>
          </a:p>
          <a:p>
            <a:r>
              <a:rPr lang="en-US" altLang="ja-JP" sz="2000">
                <a:solidFill>
                  <a:schemeClr val="bg1"/>
                </a:solidFill>
              </a:rPr>
              <a:t>Monaca</a:t>
            </a:r>
            <a:endParaRPr lang="ja-JP" altLang="en-US" sz="2000">
              <a:solidFill>
                <a:schemeClr val="bg1"/>
              </a:solidFill>
            </a:endParaRPr>
          </a:p>
        </p:txBody>
      </p:sp>
      <p:pic>
        <p:nvPicPr>
          <p:cNvPr id="1026" name="Picture 2" descr="「monaca」の画像検索結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7763" y="2340630"/>
            <a:ext cx="6250769" cy="2015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963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en-US" altLang="ja-JP" sz="4000">
                <a:solidFill>
                  <a:srgbClr val="FFFFFF"/>
                </a:solidFill>
              </a:rPr>
              <a:t>Monaca</a:t>
            </a:r>
            <a:r>
              <a:rPr lang="ja-JP" altLang="en-US" sz="4000">
                <a:solidFill>
                  <a:srgbClr val="FFFFFF"/>
                </a:solidFill>
              </a:rPr>
              <a:t>のアカウント作成</a:t>
            </a:r>
            <a:endParaRPr kumimoji="1" lang="ja-JP" altLang="en-US" sz="4000">
              <a:solidFill>
                <a:srgbClr val="FFFFFF"/>
              </a:solidFill>
            </a:endParaRPr>
          </a:p>
        </p:txBody>
      </p:sp>
      <p:graphicFrame>
        <p:nvGraphicFramePr>
          <p:cNvPr id="5" name="コンテンツ プレースホルダー 2">
            <a:extLst>
              <a:ext uri="{FF2B5EF4-FFF2-40B4-BE49-F238E27FC236}">
                <a16:creationId xmlns:a16="http://schemas.microsoft.com/office/drawing/2014/main" id="{FB206FB1-9FAB-48E0-AF1E-F7DC240D8A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3138524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6499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01098" y="1396289"/>
            <a:ext cx="5712824" cy="1325563"/>
          </a:xfrm>
        </p:spPr>
        <p:txBody>
          <a:bodyPr>
            <a:normAutofit/>
          </a:bodyPr>
          <a:lstStyle/>
          <a:p>
            <a:r>
              <a:rPr kumimoji="1" lang="ja-JP" altLang="en-US" dirty="0"/>
              <a:t>次回は</a:t>
            </a:r>
            <a:r>
              <a:rPr kumimoji="1" lang="en-US" altLang="ja-JP" dirty="0"/>
              <a:t>…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05543" y="2871982"/>
            <a:ext cx="4558309" cy="3181684"/>
          </a:xfrm>
        </p:spPr>
        <p:txBody>
          <a:bodyPr anchor="t">
            <a:normAutofit/>
          </a:bodyPr>
          <a:lstStyle/>
          <a:p>
            <a:r>
              <a:rPr lang="en-US" altLang="ja-JP" sz="1800"/>
              <a:t>HTML, CSS, Javascript</a:t>
            </a:r>
            <a:r>
              <a:rPr lang="ja-JP" altLang="en-US" sz="1800"/>
              <a:t>のについて勉強します！</a:t>
            </a:r>
            <a:endParaRPr lang="en-US" altLang="ja-JP" sz="1800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C99A8FB7-A79B-4BC9-9D56-B79587F6A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04761" y="2650637"/>
            <a:ext cx="3118104" cy="311810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B23893E2-3349-46D7-A7AA-B9E447957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96859" y="0"/>
            <a:ext cx="4198060" cy="3650200"/>
          </a:xfrm>
          <a:custGeom>
            <a:avLst/>
            <a:gdLst>
              <a:gd name="connsiteX0" fmla="*/ 262846 w 4198060"/>
              <a:gd name="connsiteY0" fmla="*/ 0 h 3650200"/>
              <a:gd name="connsiteX1" fmla="*/ 4198060 w 4198060"/>
              <a:gd name="connsiteY1" fmla="*/ 0 h 3650200"/>
              <a:gd name="connsiteX2" fmla="*/ 4198060 w 4198060"/>
              <a:gd name="connsiteY2" fmla="*/ 3021648 h 3650200"/>
              <a:gd name="connsiteX3" fmla="*/ 4142653 w 4198060"/>
              <a:gd name="connsiteY3" fmla="*/ 3072005 h 3650200"/>
              <a:gd name="connsiteX4" fmla="*/ 2532040 w 4198060"/>
              <a:gd name="connsiteY4" fmla="*/ 3650200 h 3650200"/>
              <a:gd name="connsiteX5" fmla="*/ 0 w 4198060"/>
              <a:gd name="connsiteY5" fmla="*/ 1118160 h 3650200"/>
              <a:gd name="connsiteX6" fmla="*/ 198981 w 4198060"/>
              <a:gd name="connsiteY6" fmla="*/ 132576 h 365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8060" h="3650200">
                <a:moveTo>
                  <a:pt x="262846" y="0"/>
                </a:moveTo>
                <a:lnTo>
                  <a:pt x="4198060" y="0"/>
                </a:lnTo>
                <a:lnTo>
                  <a:pt x="4198060" y="3021648"/>
                </a:lnTo>
                <a:lnTo>
                  <a:pt x="4142653" y="3072005"/>
                </a:lnTo>
                <a:cubicBezTo>
                  <a:pt x="3704967" y="3433216"/>
                  <a:pt x="3143843" y="3650200"/>
                  <a:pt x="2532040" y="3650200"/>
                </a:cubicBezTo>
                <a:cubicBezTo>
                  <a:pt x="1133633" y="3650200"/>
                  <a:pt x="0" y="2516567"/>
                  <a:pt x="0" y="1118160"/>
                </a:cubicBezTo>
                <a:cubicBezTo>
                  <a:pt x="0" y="768558"/>
                  <a:pt x="70852" y="435505"/>
                  <a:pt x="198981" y="132576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4" name="Picture 6" descr="「CSS」の画像検索結果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/>
        </p:blipFill>
        <p:spPr bwMode="auto">
          <a:xfrm>
            <a:off x="5969353" y="2815228"/>
            <a:ext cx="2788920" cy="2788920"/>
          </a:xfrm>
          <a:custGeom>
            <a:avLst/>
            <a:gdLst>
              <a:gd name="connsiteX0" fmla="*/ 1440180 w 2880360"/>
              <a:gd name="connsiteY0" fmla="*/ 0 h 2880360"/>
              <a:gd name="connsiteX1" fmla="*/ 2880360 w 2880360"/>
              <a:gd name="connsiteY1" fmla="*/ 1440180 h 2880360"/>
              <a:gd name="connsiteX2" fmla="*/ 1440180 w 2880360"/>
              <a:gd name="connsiteY2" fmla="*/ 2880360 h 2880360"/>
              <a:gd name="connsiteX3" fmla="*/ 0 w 2880360"/>
              <a:gd name="connsiteY3" fmla="*/ 1440180 h 2880360"/>
              <a:gd name="connsiteX4" fmla="*/ 1440180 w 2880360"/>
              <a:gd name="connsiteY4" fmla="*/ 0 h 288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「javascript」の画像検索結果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0" r="-2" b="-2"/>
          <a:stretch/>
        </p:blipFill>
        <p:spPr bwMode="auto">
          <a:xfrm>
            <a:off x="8160603" y="2"/>
            <a:ext cx="4034316" cy="3486455"/>
          </a:xfrm>
          <a:custGeom>
            <a:avLst/>
            <a:gdLst>
              <a:gd name="connsiteX0" fmla="*/ 280681 w 4034316"/>
              <a:gd name="connsiteY0" fmla="*/ 0 h 3486455"/>
              <a:gd name="connsiteX1" fmla="*/ 4034316 w 4034316"/>
              <a:gd name="connsiteY1" fmla="*/ 0 h 3486455"/>
              <a:gd name="connsiteX2" fmla="*/ 4034316 w 4034316"/>
              <a:gd name="connsiteY2" fmla="*/ 2800630 h 3486455"/>
              <a:gd name="connsiteX3" fmla="*/ 3874752 w 4034316"/>
              <a:gd name="connsiteY3" fmla="*/ 2945652 h 3486455"/>
              <a:gd name="connsiteX4" fmla="*/ 2368296 w 4034316"/>
              <a:gd name="connsiteY4" fmla="*/ 3486455 h 3486455"/>
              <a:gd name="connsiteX5" fmla="*/ 0 w 4034316"/>
              <a:gd name="connsiteY5" fmla="*/ 1118159 h 3486455"/>
              <a:gd name="connsiteX6" fmla="*/ 186113 w 4034316"/>
              <a:gd name="connsiteY6" fmla="*/ 196311 h 348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34316" h="3486455">
                <a:moveTo>
                  <a:pt x="280681" y="0"/>
                </a:moveTo>
                <a:lnTo>
                  <a:pt x="4034316" y="0"/>
                </a:lnTo>
                <a:lnTo>
                  <a:pt x="4034316" y="2800630"/>
                </a:lnTo>
                <a:lnTo>
                  <a:pt x="3874752" y="2945652"/>
                </a:lnTo>
                <a:cubicBezTo>
                  <a:pt x="3465371" y="3283503"/>
                  <a:pt x="2940535" y="3486455"/>
                  <a:pt x="2368296" y="3486455"/>
                </a:cubicBezTo>
                <a:cubicBezTo>
                  <a:pt x="1060322" y="3486455"/>
                  <a:pt x="0" y="2426133"/>
                  <a:pt x="0" y="1118159"/>
                </a:cubicBezTo>
                <a:cubicBezTo>
                  <a:pt x="0" y="791166"/>
                  <a:pt x="66270" y="479650"/>
                  <a:pt x="186113" y="19631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2B7592FE-10D1-4664-B623-353F47C8D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8132" y="4032250"/>
            <a:ext cx="3303868" cy="2825750"/>
          </a:xfrm>
          <a:custGeom>
            <a:avLst/>
            <a:gdLst>
              <a:gd name="connsiteX0" fmla="*/ 1888600 w 3303868"/>
              <a:gd name="connsiteY0" fmla="*/ 0 h 2825750"/>
              <a:gd name="connsiteX1" fmla="*/ 3224042 w 3303868"/>
              <a:gd name="connsiteY1" fmla="*/ 553158 h 2825750"/>
              <a:gd name="connsiteX2" fmla="*/ 3303868 w 3303868"/>
              <a:gd name="connsiteY2" fmla="*/ 640989 h 2825750"/>
              <a:gd name="connsiteX3" fmla="*/ 3303868 w 3303868"/>
              <a:gd name="connsiteY3" fmla="*/ 2825750 h 2825750"/>
              <a:gd name="connsiteX4" fmla="*/ 250380 w 3303868"/>
              <a:gd name="connsiteY4" fmla="*/ 2825750 h 2825750"/>
              <a:gd name="connsiteX5" fmla="*/ 227944 w 3303868"/>
              <a:gd name="connsiteY5" fmla="*/ 2788819 h 2825750"/>
              <a:gd name="connsiteX6" fmla="*/ 0 w 3303868"/>
              <a:gd name="connsiteY6" fmla="*/ 1888600 h 2825750"/>
              <a:gd name="connsiteX7" fmla="*/ 1888600 w 3303868"/>
              <a:gd name="connsiteY7" fmla="*/ 0 h 282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03868" h="2825750">
                <a:moveTo>
                  <a:pt x="1888600" y="0"/>
                </a:moveTo>
                <a:cubicBezTo>
                  <a:pt x="2410123" y="0"/>
                  <a:pt x="2882273" y="211389"/>
                  <a:pt x="3224042" y="553158"/>
                </a:cubicBezTo>
                <a:lnTo>
                  <a:pt x="3303868" y="640989"/>
                </a:lnTo>
                <a:lnTo>
                  <a:pt x="3303868" y="2825750"/>
                </a:lnTo>
                <a:lnTo>
                  <a:pt x="250380" y="2825750"/>
                </a:lnTo>
                <a:lnTo>
                  <a:pt x="227944" y="2788819"/>
                </a:lnTo>
                <a:cubicBezTo>
                  <a:pt x="82574" y="2521217"/>
                  <a:pt x="0" y="2214552"/>
                  <a:pt x="0" y="1888600"/>
                </a:cubicBezTo>
                <a:cubicBezTo>
                  <a:pt x="0" y="845555"/>
                  <a:pt x="845555" y="0"/>
                  <a:pt x="188860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「HTML」の画像検索結果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10" r="-11" b="512"/>
          <a:stretch/>
        </p:blipFill>
        <p:spPr bwMode="auto">
          <a:xfrm>
            <a:off x="9053088" y="4197217"/>
            <a:ext cx="3138912" cy="2660795"/>
          </a:xfrm>
          <a:custGeom>
            <a:avLst/>
            <a:gdLst>
              <a:gd name="connsiteX0" fmla="*/ 1723644 w 3138912"/>
              <a:gd name="connsiteY0" fmla="*/ 0 h 2660795"/>
              <a:gd name="connsiteX1" fmla="*/ 3053691 w 3138912"/>
              <a:gd name="connsiteY1" fmla="*/ 627247 h 2660795"/>
              <a:gd name="connsiteX2" fmla="*/ 3138912 w 3138912"/>
              <a:gd name="connsiteY2" fmla="*/ 741211 h 2660795"/>
              <a:gd name="connsiteX3" fmla="*/ 3138912 w 3138912"/>
              <a:gd name="connsiteY3" fmla="*/ 2660795 h 2660795"/>
              <a:gd name="connsiteX4" fmla="*/ 278239 w 3138912"/>
              <a:gd name="connsiteY4" fmla="*/ 2660795 h 2660795"/>
              <a:gd name="connsiteX5" fmla="*/ 208035 w 3138912"/>
              <a:gd name="connsiteY5" fmla="*/ 2545235 h 2660795"/>
              <a:gd name="connsiteX6" fmla="*/ 0 w 3138912"/>
              <a:gd name="connsiteY6" fmla="*/ 1723644 h 2660795"/>
              <a:gd name="connsiteX7" fmla="*/ 1723644 w 3138912"/>
              <a:gd name="connsiteY7" fmla="*/ 0 h 266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8912" h="2660795">
                <a:moveTo>
                  <a:pt x="1723644" y="0"/>
                </a:moveTo>
                <a:cubicBezTo>
                  <a:pt x="2259111" y="0"/>
                  <a:pt x="2737550" y="244172"/>
                  <a:pt x="3053691" y="627247"/>
                </a:cubicBezTo>
                <a:lnTo>
                  <a:pt x="3138912" y="741211"/>
                </a:lnTo>
                <a:lnTo>
                  <a:pt x="3138912" y="2660795"/>
                </a:lnTo>
                <a:lnTo>
                  <a:pt x="278239" y="2660795"/>
                </a:lnTo>
                <a:lnTo>
                  <a:pt x="208035" y="2545235"/>
                </a:lnTo>
                <a:cubicBezTo>
                  <a:pt x="75362" y="2301006"/>
                  <a:pt x="0" y="2021126"/>
                  <a:pt x="0" y="1723644"/>
                </a:cubicBezTo>
                <a:cubicBezTo>
                  <a:pt x="0" y="771702"/>
                  <a:pt x="771702" y="0"/>
                  <a:pt x="172364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「CSS」の画像検索結果"/>
          <p:cNvSpPr>
            <a:spLocks noChangeAspect="1" noChangeArrowheads="1"/>
          </p:cNvSpPr>
          <p:nvPr/>
        </p:nvSpPr>
        <p:spPr bwMode="auto">
          <a:xfrm>
            <a:off x="4079777" y="5632360"/>
            <a:ext cx="169051" cy="16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014706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ja-JP" altLang="en-US" sz="4000">
                <a:solidFill>
                  <a:srgbClr val="FFFFFF"/>
                </a:solidFill>
              </a:rPr>
              <a:t>課題</a:t>
            </a:r>
            <a:endParaRPr kumimoji="1" lang="ja-JP" altLang="en-US" sz="4000">
              <a:solidFill>
                <a:srgbClr val="FFFFFF"/>
              </a:solidFill>
            </a:endParaRPr>
          </a:p>
        </p:txBody>
      </p:sp>
      <p:graphicFrame>
        <p:nvGraphicFramePr>
          <p:cNvPr id="5" name="コンテンツ プレースホルダー 2">
            <a:extLst>
              <a:ext uri="{FF2B5EF4-FFF2-40B4-BE49-F238E27FC236}">
                <a16:creationId xmlns:a16="http://schemas.microsoft.com/office/drawing/2014/main" id="{D2A65222-1DA1-4E73-90BC-146A8178A6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6058920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650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ja-JP" altLang="en-US" sz="4000">
                <a:solidFill>
                  <a:srgbClr val="FFFFFF"/>
                </a:solidFill>
              </a:rPr>
              <a:t>課題</a:t>
            </a:r>
            <a:endParaRPr kumimoji="1" lang="ja-JP" altLang="en-US" sz="4000">
              <a:solidFill>
                <a:srgbClr val="FFFFFF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42D92FE-BE7A-CF4E-8C6B-E648202D2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ja-JP" altLang="en-US"/>
              <a:t>　　毎回以下の内容を</a:t>
            </a:r>
            <a:r>
              <a:rPr lang="en-US" altLang="ja-JP" dirty="0"/>
              <a:t>A4</a:t>
            </a:r>
            <a:r>
              <a:rPr lang="ja-JP" altLang="en-US"/>
              <a:t>で１枚にまとめて提出する</a:t>
            </a:r>
          </a:p>
          <a:p>
            <a:pPr marL="0" indent="0">
              <a:buNone/>
            </a:pPr>
            <a:r>
              <a:rPr lang="ja-JP" altLang="en-US"/>
              <a:t>　　・「スマホアプリ</a:t>
            </a:r>
            <a:r>
              <a:rPr lang="en-US" altLang="ja-JP" dirty="0"/>
              <a:t>PBL</a:t>
            </a:r>
            <a:r>
              <a:rPr lang="ja-JP" altLang="en-US"/>
              <a:t>日報」</a:t>
            </a:r>
          </a:p>
          <a:p>
            <a:pPr marL="0" indent="0">
              <a:buNone/>
            </a:pPr>
            <a:r>
              <a:rPr lang="ja-JP" altLang="en-US"/>
              <a:t>　　・日付</a:t>
            </a:r>
          </a:p>
          <a:p>
            <a:pPr marL="0" indent="0">
              <a:buNone/>
            </a:pPr>
            <a:r>
              <a:rPr lang="ja-JP" altLang="en-US"/>
              <a:t>　　・学年、番号、氏名</a:t>
            </a:r>
          </a:p>
          <a:p>
            <a:pPr marL="0" indent="0">
              <a:buNone/>
            </a:pPr>
            <a:r>
              <a:rPr lang="ja-JP" altLang="en-US"/>
              <a:t>　　・グループメンバー</a:t>
            </a:r>
          </a:p>
          <a:p>
            <a:pPr marL="0" indent="0">
              <a:buNone/>
            </a:pPr>
            <a:r>
              <a:rPr lang="ja-JP" altLang="en-US"/>
              <a:t>　　・グループテーマ（アプリ名など）</a:t>
            </a:r>
          </a:p>
          <a:p>
            <a:pPr marL="0" indent="0">
              <a:buNone/>
            </a:pPr>
            <a:r>
              <a:rPr lang="ja-JP" altLang="en-US"/>
              <a:t>　　・本日の内容</a:t>
            </a:r>
          </a:p>
          <a:p>
            <a:pPr marL="0" indent="0">
              <a:buNone/>
            </a:pPr>
            <a:r>
              <a:rPr lang="ja-JP" altLang="en-US"/>
              <a:t>　　　－やったこと</a:t>
            </a:r>
          </a:p>
          <a:p>
            <a:pPr marL="0" indent="0">
              <a:buNone/>
            </a:pPr>
            <a:r>
              <a:rPr lang="ja-JP" altLang="en-US"/>
              <a:t>　　　－決まったこと、結果</a:t>
            </a:r>
          </a:p>
          <a:p>
            <a:pPr marL="0" indent="0">
              <a:buNone/>
            </a:pPr>
            <a:r>
              <a:rPr lang="ja-JP" altLang="en-US"/>
              <a:t>　　・今後の予定</a:t>
            </a:r>
          </a:p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9445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624</Words>
  <Application>Microsoft Macintosh PowerPoint</Application>
  <PresentationFormat>ワイド画面</PresentationFormat>
  <Paragraphs>128</Paragraphs>
  <Slides>19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5" baseType="lpstr">
      <vt:lpstr>メイリオ</vt:lpstr>
      <vt:lpstr>游ゴシック</vt:lpstr>
      <vt:lpstr>游ゴシック Light</vt:lpstr>
      <vt:lpstr>Arial</vt:lpstr>
      <vt:lpstr>Calibri</vt:lpstr>
      <vt:lpstr>Office テーマ</vt:lpstr>
      <vt:lpstr>PBLスマホアプリ開発 第一回ガイダンス</vt:lpstr>
      <vt:lpstr>目次</vt:lpstr>
      <vt:lpstr>PBL</vt:lpstr>
      <vt:lpstr>PBL</vt:lpstr>
      <vt:lpstr>班について</vt:lpstr>
      <vt:lpstr>提案1</vt:lpstr>
      <vt:lpstr>提案2</vt:lpstr>
      <vt:lpstr>提案3</vt:lpstr>
      <vt:lpstr>スケジュール</vt:lpstr>
      <vt:lpstr>メール</vt:lpstr>
      <vt:lpstr>メール</vt:lpstr>
      <vt:lpstr>Kanon</vt:lpstr>
      <vt:lpstr>Kanon</vt:lpstr>
      <vt:lpstr>Kanon</vt:lpstr>
      <vt:lpstr>開発環境</vt:lpstr>
      <vt:lpstr>Monacaのアカウント作成</vt:lpstr>
      <vt:lpstr>次回は…</vt:lpstr>
      <vt:lpstr>課題</vt:lpstr>
      <vt:lpstr>課題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PBLスマホアプリ開発 第一回ガイダンス</dc:title>
  <dc:creator>冨久　剛志</dc:creator>
  <cp:lastModifiedBy>冨久　剛志</cp:lastModifiedBy>
  <cp:revision>1</cp:revision>
  <dcterms:created xsi:type="dcterms:W3CDTF">2019-04-21T11:45:25Z</dcterms:created>
  <dcterms:modified xsi:type="dcterms:W3CDTF">2019-04-24T03:35:49Z</dcterms:modified>
</cp:coreProperties>
</file>